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2" r:id="rId1"/>
  </p:sldMasterIdLst>
  <p:sldIdLst>
    <p:sldId id="256" r:id="rId2"/>
    <p:sldId id="258" r:id="rId3"/>
    <p:sldId id="257" r:id="rId4"/>
    <p:sldId id="280" r:id="rId5"/>
    <p:sldId id="279" r:id="rId6"/>
    <p:sldId id="281" r:id="rId7"/>
    <p:sldId id="263" r:id="rId8"/>
    <p:sldId id="274" r:id="rId9"/>
    <p:sldId id="283" r:id="rId10"/>
    <p:sldId id="282" r:id="rId11"/>
    <p:sldId id="267" r:id="rId12"/>
    <p:sldId id="273" r:id="rId13"/>
    <p:sldId id="276" r:id="rId14"/>
    <p:sldId id="266" r:id="rId15"/>
    <p:sldId id="284" r:id="rId16"/>
    <p:sldId id="278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D09299-6DFC-4CC6-8DDC-3CC701DCEFA7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6C69FC-AE48-48E8-A9C0-DD147E473A19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904A8773-4549-4017-8997-4295F3A12859}" type="parTrans" cxnId="{B574034E-5890-4683-9645-B1AB3528B6A1}">
      <dgm:prSet/>
      <dgm:spPr/>
      <dgm:t>
        <a:bodyPr/>
        <a:lstStyle/>
        <a:p>
          <a:endParaRPr lang="en-US"/>
        </a:p>
      </dgm:t>
    </dgm:pt>
    <dgm:pt modelId="{AAE0744E-F19E-41A4-8D31-06B0EDBB5B3A}" type="sibTrans" cxnId="{B574034E-5890-4683-9645-B1AB3528B6A1}">
      <dgm:prSet/>
      <dgm:spPr/>
      <dgm:t>
        <a:bodyPr/>
        <a:lstStyle/>
        <a:p>
          <a:endParaRPr lang="en-US"/>
        </a:p>
      </dgm:t>
    </dgm:pt>
    <dgm:pt modelId="{C2323A9E-CA78-4839-AE94-5729A3591DE3}">
      <dgm:prSet/>
      <dgm:spPr/>
      <dgm:t>
        <a:bodyPr/>
        <a:lstStyle/>
        <a:p>
          <a:r>
            <a:rPr lang="en-US" dirty="0"/>
            <a:t>Use partial OCT images to reconstruct a full 3D image of a tooth to observe tooth decay in between teeth</a:t>
          </a:r>
        </a:p>
      </dgm:t>
    </dgm:pt>
    <dgm:pt modelId="{2667AEF1-3B1F-420C-93C0-6EC9798AD6ED}" type="parTrans" cxnId="{2B03B035-2BD4-4C30-A21D-1FA9441F522E}">
      <dgm:prSet/>
      <dgm:spPr/>
      <dgm:t>
        <a:bodyPr/>
        <a:lstStyle/>
        <a:p>
          <a:endParaRPr lang="en-US"/>
        </a:p>
      </dgm:t>
    </dgm:pt>
    <dgm:pt modelId="{BBB2776C-A7DA-49B3-8F7E-DD84A2C5812E}" type="sibTrans" cxnId="{2B03B035-2BD4-4C30-A21D-1FA9441F522E}">
      <dgm:prSet/>
      <dgm:spPr/>
      <dgm:t>
        <a:bodyPr/>
        <a:lstStyle/>
        <a:p>
          <a:endParaRPr lang="en-US"/>
        </a:p>
      </dgm:t>
    </dgm:pt>
    <dgm:pt modelId="{1608B1F9-143C-479A-BD87-86720724BD22}">
      <dgm:prSet/>
      <dgm:spPr/>
      <dgm:t>
        <a:bodyPr/>
        <a:lstStyle/>
        <a:p>
          <a:r>
            <a:rPr lang="en-US" dirty="0"/>
            <a:t>Image Capture</a:t>
          </a:r>
        </a:p>
      </dgm:t>
    </dgm:pt>
    <dgm:pt modelId="{E38FCB20-33D5-4AFC-A7E5-64D146D6ABA3}" type="parTrans" cxnId="{3F0DA7F5-F7CD-4508-A720-F502D3CCB324}">
      <dgm:prSet/>
      <dgm:spPr/>
      <dgm:t>
        <a:bodyPr/>
        <a:lstStyle/>
        <a:p>
          <a:endParaRPr lang="en-US"/>
        </a:p>
      </dgm:t>
    </dgm:pt>
    <dgm:pt modelId="{2F4E80DB-157E-4C88-8FFB-D902C8D4DEB0}" type="sibTrans" cxnId="{3F0DA7F5-F7CD-4508-A720-F502D3CCB324}">
      <dgm:prSet/>
      <dgm:spPr/>
      <dgm:t>
        <a:bodyPr/>
        <a:lstStyle/>
        <a:p>
          <a:endParaRPr lang="en-US"/>
        </a:p>
      </dgm:t>
    </dgm:pt>
    <dgm:pt modelId="{7123B8B6-F1DF-4ADA-80F0-906E23568027}">
      <dgm:prSet/>
      <dgm:spPr/>
      <dgm:t>
        <a:bodyPr/>
        <a:lstStyle/>
        <a:p>
          <a:r>
            <a:rPr lang="en-US" dirty="0"/>
            <a:t>Use a rotating stage, to capture images of sections of teeth at different angles and </a:t>
          </a:r>
        </a:p>
      </dgm:t>
    </dgm:pt>
    <dgm:pt modelId="{2FE4BB74-CB1F-4D0F-A4F6-F28496212174}" type="parTrans" cxnId="{2F77DC45-E598-4714-8C2A-67C438D173C7}">
      <dgm:prSet/>
      <dgm:spPr/>
      <dgm:t>
        <a:bodyPr/>
        <a:lstStyle/>
        <a:p>
          <a:endParaRPr lang="en-US"/>
        </a:p>
      </dgm:t>
    </dgm:pt>
    <dgm:pt modelId="{8373BB95-167F-4B7F-9A3D-B1E54AC1102A}" type="sibTrans" cxnId="{2F77DC45-E598-4714-8C2A-67C438D173C7}">
      <dgm:prSet/>
      <dgm:spPr/>
      <dgm:t>
        <a:bodyPr/>
        <a:lstStyle/>
        <a:p>
          <a:endParaRPr lang="en-US"/>
        </a:p>
      </dgm:t>
    </dgm:pt>
    <dgm:pt modelId="{6AB70EE8-C96D-463B-9BE4-B65479415746}">
      <dgm:prSet/>
      <dgm:spPr/>
      <dgm:t>
        <a:bodyPr/>
        <a:lstStyle/>
        <a:p>
          <a:r>
            <a:rPr lang="en-US" dirty="0"/>
            <a:t>Reconstruction</a:t>
          </a:r>
        </a:p>
      </dgm:t>
    </dgm:pt>
    <dgm:pt modelId="{5917ED35-7571-4E33-A8C0-552844B1D734}" type="parTrans" cxnId="{9A9E75EB-9377-49C5-B5F4-0E6C7D520B11}">
      <dgm:prSet/>
      <dgm:spPr/>
      <dgm:t>
        <a:bodyPr/>
        <a:lstStyle/>
        <a:p>
          <a:endParaRPr lang="en-US"/>
        </a:p>
      </dgm:t>
    </dgm:pt>
    <dgm:pt modelId="{F19C7DB7-93F2-4918-B7A0-45D74B3707C4}" type="sibTrans" cxnId="{9A9E75EB-9377-49C5-B5F4-0E6C7D520B11}">
      <dgm:prSet/>
      <dgm:spPr/>
      <dgm:t>
        <a:bodyPr/>
        <a:lstStyle/>
        <a:p>
          <a:endParaRPr lang="en-US"/>
        </a:p>
      </dgm:t>
    </dgm:pt>
    <dgm:pt modelId="{5144F5FE-06D8-4965-89AF-1C2A6901B0DF}">
      <dgm:prSet/>
      <dgm:spPr/>
      <dgm:t>
        <a:bodyPr/>
        <a:lstStyle/>
        <a:p>
          <a:r>
            <a:rPr lang="en-US" dirty="0"/>
            <a:t>Develop MATLAB code to allow reconstruction of 3D images from a sequence of images at varying angles. </a:t>
          </a:r>
        </a:p>
      </dgm:t>
    </dgm:pt>
    <dgm:pt modelId="{3698384C-C20E-49B2-8E5E-E5BE86499C69}" type="parTrans" cxnId="{FC0F0412-F208-4DD9-83FF-952E3B6F9CC0}">
      <dgm:prSet/>
      <dgm:spPr/>
      <dgm:t>
        <a:bodyPr/>
        <a:lstStyle/>
        <a:p>
          <a:endParaRPr lang="en-US"/>
        </a:p>
      </dgm:t>
    </dgm:pt>
    <dgm:pt modelId="{438E6C12-1AE3-439F-ACF9-4B9DEF24D4B8}" type="sibTrans" cxnId="{FC0F0412-F208-4DD9-83FF-952E3B6F9CC0}">
      <dgm:prSet/>
      <dgm:spPr/>
      <dgm:t>
        <a:bodyPr/>
        <a:lstStyle/>
        <a:p>
          <a:endParaRPr lang="en-US"/>
        </a:p>
      </dgm:t>
    </dgm:pt>
    <dgm:pt modelId="{F4940BC3-050A-4692-B185-855F3CF90266}" type="pres">
      <dgm:prSet presAssocID="{0CD09299-6DFC-4CC6-8DDC-3CC701DCEFA7}" presName="linear" presStyleCnt="0">
        <dgm:presLayoutVars>
          <dgm:dir/>
          <dgm:animLvl val="lvl"/>
          <dgm:resizeHandles val="exact"/>
        </dgm:presLayoutVars>
      </dgm:prSet>
      <dgm:spPr/>
    </dgm:pt>
    <dgm:pt modelId="{B93D73F6-5120-4CA8-9559-A9962BBD1E7E}" type="pres">
      <dgm:prSet presAssocID="{506C69FC-AE48-48E8-A9C0-DD147E473A19}" presName="parentLin" presStyleCnt="0"/>
      <dgm:spPr/>
    </dgm:pt>
    <dgm:pt modelId="{5D3042F5-B86F-4A57-9344-3C59EE1CA022}" type="pres">
      <dgm:prSet presAssocID="{506C69FC-AE48-48E8-A9C0-DD147E473A19}" presName="parentLeftMargin" presStyleLbl="node1" presStyleIdx="0" presStyleCnt="3"/>
      <dgm:spPr/>
    </dgm:pt>
    <dgm:pt modelId="{12572E28-5815-4CE6-B9D5-D1B8264497D9}" type="pres">
      <dgm:prSet presAssocID="{506C69FC-AE48-48E8-A9C0-DD147E473A1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591314E-31AC-4729-B277-403958B63F3B}" type="pres">
      <dgm:prSet presAssocID="{506C69FC-AE48-48E8-A9C0-DD147E473A19}" presName="negativeSpace" presStyleCnt="0"/>
      <dgm:spPr/>
    </dgm:pt>
    <dgm:pt modelId="{DE661F32-4016-4EB6-8741-F14E86CA8BF8}" type="pres">
      <dgm:prSet presAssocID="{506C69FC-AE48-48E8-A9C0-DD147E473A19}" presName="childText" presStyleLbl="conFgAcc1" presStyleIdx="0" presStyleCnt="3">
        <dgm:presLayoutVars>
          <dgm:bulletEnabled val="1"/>
        </dgm:presLayoutVars>
      </dgm:prSet>
      <dgm:spPr/>
    </dgm:pt>
    <dgm:pt modelId="{176EDF01-7547-4AEA-9939-44B94442CC26}" type="pres">
      <dgm:prSet presAssocID="{AAE0744E-F19E-41A4-8D31-06B0EDBB5B3A}" presName="spaceBetweenRectangles" presStyleCnt="0"/>
      <dgm:spPr/>
    </dgm:pt>
    <dgm:pt modelId="{E8E55B86-9A48-4957-A5DA-8B052DBC2070}" type="pres">
      <dgm:prSet presAssocID="{1608B1F9-143C-479A-BD87-86720724BD22}" presName="parentLin" presStyleCnt="0"/>
      <dgm:spPr/>
    </dgm:pt>
    <dgm:pt modelId="{0C4FF44A-7A4E-4E67-B7DC-8C575DCB9CDD}" type="pres">
      <dgm:prSet presAssocID="{1608B1F9-143C-479A-BD87-86720724BD22}" presName="parentLeftMargin" presStyleLbl="node1" presStyleIdx="0" presStyleCnt="3"/>
      <dgm:spPr/>
    </dgm:pt>
    <dgm:pt modelId="{9C3882AD-10D5-4555-9E82-2E34BA608FE4}" type="pres">
      <dgm:prSet presAssocID="{1608B1F9-143C-479A-BD87-86720724BD2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03E2C13-DB75-48DA-A014-F4180020155F}" type="pres">
      <dgm:prSet presAssocID="{1608B1F9-143C-479A-BD87-86720724BD22}" presName="negativeSpace" presStyleCnt="0"/>
      <dgm:spPr/>
    </dgm:pt>
    <dgm:pt modelId="{44C3503D-CD33-4634-BF74-652BA0F4D14C}" type="pres">
      <dgm:prSet presAssocID="{1608B1F9-143C-479A-BD87-86720724BD22}" presName="childText" presStyleLbl="conFgAcc1" presStyleIdx="1" presStyleCnt="3">
        <dgm:presLayoutVars>
          <dgm:bulletEnabled val="1"/>
        </dgm:presLayoutVars>
      </dgm:prSet>
      <dgm:spPr/>
    </dgm:pt>
    <dgm:pt modelId="{7720A47A-797A-4F7E-8563-91FA5CD5D33A}" type="pres">
      <dgm:prSet presAssocID="{2F4E80DB-157E-4C88-8FFB-D902C8D4DEB0}" presName="spaceBetweenRectangles" presStyleCnt="0"/>
      <dgm:spPr/>
    </dgm:pt>
    <dgm:pt modelId="{1B7B3C4B-EFFC-43C1-BB5E-C727460BF430}" type="pres">
      <dgm:prSet presAssocID="{6AB70EE8-C96D-463B-9BE4-B65479415746}" presName="parentLin" presStyleCnt="0"/>
      <dgm:spPr/>
    </dgm:pt>
    <dgm:pt modelId="{8DCEA2E2-32D1-4FD2-81E3-64192F25C11B}" type="pres">
      <dgm:prSet presAssocID="{6AB70EE8-C96D-463B-9BE4-B65479415746}" presName="parentLeftMargin" presStyleLbl="node1" presStyleIdx="1" presStyleCnt="3"/>
      <dgm:spPr/>
    </dgm:pt>
    <dgm:pt modelId="{435B2681-A552-467B-8DCE-6D7DEEC51474}" type="pres">
      <dgm:prSet presAssocID="{6AB70EE8-C96D-463B-9BE4-B6547941574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D479A5-61BB-4AB2-9234-2B2C65A9B0C3}" type="pres">
      <dgm:prSet presAssocID="{6AB70EE8-C96D-463B-9BE4-B65479415746}" presName="negativeSpace" presStyleCnt="0"/>
      <dgm:spPr/>
    </dgm:pt>
    <dgm:pt modelId="{1D615294-8C3D-46A5-871C-5AFEA0F7C794}" type="pres">
      <dgm:prSet presAssocID="{6AB70EE8-C96D-463B-9BE4-B6547941574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C0F0412-F208-4DD9-83FF-952E3B6F9CC0}" srcId="{6AB70EE8-C96D-463B-9BE4-B65479415746}" destId="{5144F5FE-06D8-4965-89AF-1C2A6901B0DF}" srcOrd="0" destOrd="0" parTransId="{3698384C-C20E-49B2-8E5E-E5BE86499C69}" sibTransId="{438E6C12-1AE3-439F-ACF9-4B9DEF24D4B8}"/>
    <dgm:cxn modelId="{8B089B2B-7ED1-40FA-8F67-2FC923AB4434}" type="presOf" srcId="{6AB70EE8-C96D-463B-9BE4-B65479415746}" destId="{435B2681-A552-467B-8DCE-6D7DEEC51474}" srcOrd="1" destOrd="0" presId="urn:microsoft.com/office/officeart/2005/8/layout/list1"/>
    <dgm:cxn modelId="{2B03B035-2BD4-4C30-A21D-1FA9441F522E}" srcId="{506C69FC-AE48-48E8-A9C0-DD147E473A19}" destId="{C2323A9E-CA78-4839-AE94-5729A3591DE3}" srcOrd="0" destOrd="0" parTransId="{2667AEF1-3B1F-420C-93C0-6EC9798AD6ED}" sibTransId="{BBB2776C-A7DA-49B3-8F7E-DD84A2C5812E}"/>
    <dgm:cxn modelId="{039E603F-31B8-4FD6-8FDB-C40D21A26F3E}" type="presOf" srcId="{1608B1F9-143C-479A-BD87-86720724BD22}" destId="{0C4FF44A-7A4E-4E67-B7DC-8C575DCB9CDD}" srcOrd="0" destOrd="0" presId="urn:microsoft.com/office/officeart/2005/8/layout/list1"/>
    <dgm:cxn modelId="{E8FB943F-3D03-411F-A970-197E73912332}" type="presOf" srcId="{1608B1F9-143C-479A-BD87-86720724BD22}" destId="{9C3882AD-10D5-4555-9E82-2E34BA608FE4}" srcOrd="1" destOrd="0" presId="urn:microsoft.com/office/officeart/2005/8/layout/list1"/>
    <dgm:cxn modelId="{2F77DC45-E598-4714-8C2A-67C438D173C7}" srcId="{1608B1F9-143C-479A-BD87-86720724BD22}" destId="{7123B8B6-F1DF-4ADA-80F0-906E23568027}" srcOrd="0" destOrd="0" parTransId="{2FE4BB74-CB1F-4D0F-A4F6-F28496212174}" sibTransId="{8373BB95-167F-4B7F-9A3D-B1E54AC1102A}"/>
    <dgm:cxn modelId="{B574034E-5890-4683-9645-B1AB3528B6A1}" srcId="{0CD09299-6DFC-4CC6-8DDC-3CC701DCEFA7}" destId="{506C69FC-AE48-48E8-A9C0-DD147E473A19}" srcOrd="0" destOrd="0" parTransId="{904A8773-4549-4017-8997-4295F3A12859}" sibTransId="{AAE0744E-F19E-41A4-8D31-06B0EDBB5B3A}"/>
    <dgm:cxn modelId="{96AE4596-E52D-4823-AB42-7AC799F4611B}" type="presOf" srcId="{6AB70EE8-C96D-463B-9BE4-B65479415746}" destId="{8DCEA2E2-32D1-4FD2-81E3-64192F25C11B}" srcOrd="0" destOrd="0" presId="urn:microsoft.com/office/officeart/2005/8/layout/list1"/>
    <dgm:cxn modelId="{977382A8-B55C-4B31-8EC6-730DC6326CFF}" type="presOf" srcId="{7123B8B6-F1DF-4ADA-80F0-906E23568027}" destId="{44C3503D-CD33-4634-BF74-652BA0F4D14C}" srcOrd="0" destOrd="0" presId="urn:microsoft.com/office/officeart/2005/8/layout/list1"/>
    <dgm:cxn modelId="{964B33B0-CF1F-483E-AF27-790EA9A7B99F}" type="presOf" srcId="{C2323A9E-CA78-4839-AE94-5729A3591DE3}" destId="{DE661F32-4016-4EB6-8741-F14E86CA8BF8}" srcOrd="0" destOrd="0" presId="urn:microsoft.com/office/officeart/2005/8/layout/list1"/>
    <dgm:cxn modelId="{8B6EB8C5-E3D3-4DC5-B03E-904AC59E298B}" type="presOf" srcId="{506C69FC-AE48-48E8-A9C0-DD147E473A19}" destId="{12572E28-5815-4CE6-B9D5-D1B8264497D9}" srcOrd="1" destOrd="0" presId="urn:microsoft.com/office/officeart/2005/8/layout/list1"/>
    <dgm:cxn modelId="{47EC00D3-C377-4557-8213-0487D1AE2F8F}" type="presOf" srcId="{0CD09299-6DFC-4CC6-8DDC-3CC701DCEFA7}" destId="{F4940BC3-050A-4692-B185-855F3CF90266}" srcOrd="0" destOrd="0" presId="urn:microsoft.com/office/officeart/2005/8/layout/list1"/>
    <dgm:cxn modelId="{8AD98DDD-D456-4A7B-B165-76910E968DFF}" type="presOf" srcId="{506C69FC-AE48-48E8-A9C0-DD147E473A19}" destId="{5D3042F5-B86F-4A57-9344-3C59EE1CA022}" srcOrd="0" destOrd="0" presId="urn:microsoft.com/office/officeart/2005/8/layout/list1"/>
    <dgm:cxn modelId="{9A9E75EB-9377-49C5-B5F4-0E6C7D520B11}" srcId="{0CD09299-6DFC-4CC6-8DDC-3CC701DCEFA7}" destId="{6AB70EE8-C96D-463B-9BE4-B65479415746}" srcOrd="2" destOrd="0" parTransId="{5917ED35-7571-4E33-A8C0-552844B1D734}" sibTransId="{F19C7DB7-93F2-4918-B7A0-45D74B3707C4}"/>
    <dgm:cxn modelId="{3F0DA7F5-F7CD-4508-A720-F502D3CCB324}" srcId="{0CD09299-6DFC-4CC6-8DDC-3CC701DCEFA7}" destId="{1608B1F9-143C-479A-BD87-86720724BD22}" srcOrd="1" destOrd="0" parTransId="{E38FCB20-33D5-4AFC-A7E5-64D146D6ABA3}" sibTransId="{2F4E80DB-157E-4C88-8FFB-D902C8D4DEB0}"/>
    <dgm:cxn modelId="{41A165F8-CB29-4AFB-89ED-BCB330EED6B6}" type="presOf" srcId="{5144F5FE-06D8-4965-89AF-1C2A6901B0DF}" destId="{1D615294-8C3D-46A5-871C-5AFEA0F7C794}" srcOrd="0" destOrd="0" presId="urn:microsoft.com/office/officeart/2005/8/layout/list1"/>
    <dgm:cxn modelId="{C46B42CD-4917-4AE9-9174-5CAD9ECE0632}" type="presParOf" srcId="{F4940BC3-050A-4692-B185-855F3CF90266}" destId="{B93D73F6-5120-4CA8-9559-A9962BBD1E7E}" srcOrd="0" destOrd="0" presId="urn:microsoft.com/office/officeart/2005/8/layout/list1"/>
    <dgm:cxn modelId="{16700BB7-657D-4557-9759-AC0B2D7032C6}" type="presParOf" srcId="{B93D73F6-5120-4CA8-9559-A9962BBD1E7E}" destId="{5D3042F5-B86F-4A57-9344-3C59EE1CA022}" srcOrd="0" destOrd="0" presId="urn:microsoft.com/office/officeart/2005/8/layout/list1"/>
    <dgm:cxn modelId="{B8E9F27B-80EA-4D64-8365-6E72475BE983}" type="presParOf" srcId="{B93D73F6-5120-4CA8-9559-A9962BBD1E7E}" destId="{12572E28-5815-4CE6-B9D5-D1B8264497D9}" srcOrd="1" destOrd="0" presId="urn:microsoft.com/office/officeart/2005/8/layout/list1"/>
    <dgm:cxn modelId="{3855D1FC-501F-4BC8-91EB-250CD1FFB8D3}" type="presParOf" srcId="{F4940BC3-050A-4692-B185-855F3CF90266}" destId="{5591314E-31AC-4729-B277-403958B63F3B}" srcOrd="1" destOrd="0" presId="urn:microsoft.com/office/officeart/2005/8/layout/list1"/>
    <dgm:cxn modelId="{86295EF0-C0E0-4DBC-8D38-3058163D6281}" type="presParOf" srcId="{F4940BC3-050A-4692-B185-855F3CF90266}" destId="{DE661F32-4016-4EB6-8741-F14E86CA8BF8}" srcOrd="2" destOrd="0" presId="urn:microsoft.com/office/officeart/2005/8/layout/list1"/>
    <dgm:cxn modelId="{DEE0ECF1-390D-43CF-BFFD-EEA63020B858}" type="presParOf" srcId="{F4940BC3-050A-4692-B185-855F3CF90266}" destId="{176EDF01-7547-4AEA-9939-44B94442CC26}" srcOrd="3" destOrd="0" presId="urn:microsoft.com/office/officeart/2005/8/layout/list1"/>
    <dgm:cxn modelId="{FBF7AA4C-D32B-43EA-84EB-C01A85045AEE}" type="presParOf" srcId="{F4940BC3-050A-4692-B185-855F3CF90266}" destId="{E8E55B86-9A48-4957-A5DA-8B052DBC2070}" srcOrd="4" destOrd="0" presId="urn:microsoft.com/office/officeart/2005/8/layout/list1"/>
    <dgm:cxn modelId="{547A1584-8F2F-4F55-AB2F-8A373556433E}" type="presParOf" srcId="{E8E55B86-9A48-4957-A5DA-8B052DBC2070}" destId="{0C4FF44A-7A4E-4E67-B7DC-8C575DCB9CDD}" srcOrd="0" destOrd="0" presId="urn:microsoft.com/office/officeart/2005/8/layout/list1"/>
    <dgm:cxn modelId="{96ACD881-B5DF-46CC-90E4-74F7BCB62286}" type="presParOf" srcId="{E8E55B86-9A48-4957-A5DA-8B052DBC2070}" destId="{9C3882AD-10D5-4555-9E82-2E34BA608FE4}" srcOrd="1" destOrd="0" presId="urn:microsoft.com/office/officeart/2005/8/layout/list1"/>
    <dgm:cxn modelId="{0E565D5F-2008-4FE4-9710-4467AA173AEA}" type="presParOf" srcId="{F4940BC3-050A-4692-B185-855F3CF90266}" destId="{903E2C13-DB75-48DA-A014-F4180020155F}" srcOrd="5" destOrd="0" presId="urn:microsoft.com/office/officeart/2005/8/layout/list1"/>
    <dgm:cxn modelId="{DB8836A0-B039-4030-AE80-F604DD6023BF}" type="presParOf" srcId="{F4940BC3-050A-4692-B185-855F3CF90266}" destId="{44C3503D-CD33-4634-BF74-652BA0F4D14C}" srcOrd="6" destOrd="0" presId="urn:microsoft.com/office/officeart/2005/8/layout/list1"/>
    <dgm:cxn modelId="{0FFC02AD-CE0E-4F37-AC95-9DD93DE1411D}" type="presParOf" srcId="{F4940BC3-050A-4692-B185-855F3CF90266}" destId="{7720A47A-797A-4F7E-8563-91FA5CD5D33A}" srcOrd="7" destOrd="0" presId="urn:microsoft.com/office/officeart/2005/8/layout/list1"/>
    <dgm:cxn modelId="{848D2855-F414-4843-AC98-393661E74743}" type="presParOf" srcId="{F4940BC3-050A-4692-B185-855F3CF90266}" destId="{1B7B3C4B-EFFC-43C1-BB5E-C727460BF430}" srcOrd="8" destOrd="0" presId="urn:microsoft.com/office/officeart/2005/8/layout/list1"/>
    <dgm:cxn modelId="{56CCCBE0-C754-4838-96A1-F49F7B4A54D1}" type="presParOf" srcId="{1B7B3C4B-EFFC-43C1-BB5E-C727460BF430}" destId="{8DCEA2E2-32D1-4FD2-81E3-64192F25C11B}" srcOrd="0" destOrd="0" presId="urn:microsoft.com/office/officeart/2005/8/layout/list1"/>
    <dgm:cxn modelId="{E759FC95-3DBD-4CDA-A5AF-DF6CB4879DEE}" type="presParOf" srcId="{1B7B3C4B-EFFC-43C1-BB5E-C727460BF430}" destId="{435B2681-A552-467B-8DCE-6D7DEEC51474}" srcOrd="1" destOrd="0" presId="urn:microsoft.com/office/officeart/2005/8/layout/list1"/>
    <dgm:cxn modelId="{E43F5629-8337-4973-B66C-C1B27FBFAA7C}" type="presParOf" srcId="{F4940BC3-050A-4692-B185-855F3CF90266}" destId="{BAD479A5-61BB-4AB2-9234-2B2C65A9B0C3}" srcOrd="9" destOrd="0" presId="urn:microsoft.com/office/officeart/2005/8/layout/list1"/>
    <dgm:cxn modelId="{DB0E863C-CCD9-4943-83E9-B64E32E20C14}" type="presParOf" srcId="{F4940BC3-050A-4692-B185-855F3CF90266}" destId="{1D615294-8C3D-46A5-871C-5AFEA0F7C79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6C1277-906B-478B-BD76-2549889A166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BCDFB86-8820-4C5B-B3AE-93D52C29FEE5}">
      <dgm:prSet/>
      <dgm:spPr/>
      <dgm:t>
        <a:bodyPr/>
        <a:lstStyle/>
        <a:p>
          <a:r>
            <a:rPr lang="en-GB" b="1" dirty="0"/>
            <a:t>Direct Methods: </a:t>
          </a:r>
          <a:endParaRPr lang="en-US" dirty="0"/>
        </a:p>
      </dgm:t>
    </dgm:pt>
    <dgm:pt modelId="{310840E5-E159-45BF-91B0-A2782D707D9B}" type="parTrans" cxnId="{E4CC0432-4BE0-4275-89BF-813B06963265}">
      <dgm:prSet/>
      <dgm:spPr/>
      <dgm:t>
        <a:bodyPr/>
        <a:lstStyle/>
        <a:p>
          <a:endParaRPr lang="en-US"/>
        </a:p>
      </dgm:t>
    </dgm:pt>
    <dgm:pt modelId="{9CAD4403-4580-4EAB-AED5-674B7E0A8083}" type="sibTrans" cxnId="{E4CC0432-4BE0-4275-89BF-813B06963265}">
      <dgm:prSet/>
      <dgm:spPr/>
      <dgm:t>
        <a:bodyPr/>
        <a:lstStyle/>
        <a:p>
          <a:endParaRPr lang="en-US"/>
        </a:p>
      </dgm:t>
    </dgm:pt>
    <dgm:pt modelId="{F419657E-2F73-4E7C-AC3F-9477C1D47CCF}">
      <dgm:prSet/>
      <dgm:spPr/>
      <dgm:t>
        <a:bodyPr/>
        <a:lstStyle/>
        <a:p>
          <a:r>
            <a:rPr lang="en-US" dirty="0"/>
            <a:t>Approaches use </a:t>
          </a:r>
          <a:r>
            <a:rPr lang="en-US" b="1" dirty="0"/>
            <a:t>pixel-to-pixel matching </a:t>
          </a:r>
          <a:r>
            <a:rPr lang="en-US" dirty="0"/>
            <a:t>to align images</a:t>
          </a:r>
        </a:p>
      </dgm:t>
    </dgm:pt>
    <dgm:pt modelId="{2ABE7ABF-8FB8-4E28-8497-CC25417A9DB0}" type="parTrans" cxnId="{64ACA89D-B923-4C95-9545-940ACD5047C6}">
      <dgm:prSet/>
      <dgm:spPr/>
      <dgm:t>
        <a:bodyPr/>
        <a:lstStyle/>
        <a:p>
          <a:endParaRPr lang="en-US"/>
        </a:p>
      </dgm:t>
    </dgm:pt>
    <dgm:pt modelId="{B4831964-0161-4662-811C-17F011AC726B}" type="sibTrans" cxnId="{64ACA89D-B923-4C95-9545-940ACD5047C6}">
      <dgm:prSet/>
      <dgm:spPr/>
      <dgm:t>
        <a:bodyPr/>
        <a:lstStyle/>
        <a:p>
          <a:endParaRPr lang="en-US"/>
        </a:p>
      </dgm:t>
    </dgm:pt>
    <dgm:pt modelId="{AC8072BA-D2A6-4849-B96E-8671FFCEEEA3}">
      <dgm:prSet/>
      <dgm:spPr/>
      <dgm:t>
        <a:bodyPr/>
        <a:lstStyle/>
        <a:p>
          <a:r>
            <a:rPr lang="en-US" dirty="0"/>
            <a:t>First an </a:t>
          </a:r>
          <a:r>
            <a:rPr lang="en-US" i="1" dirty="0"/>
            <a:t>error metric </a:t>
          </a:r>
          <a:r>
            <a:rPr lang="en-US" dirty="0"/>
            <a:t>is chosen to compare the images, then an </a:t>
          </a:r>
          <a:r>
            <a:rPr lang="en-US" i="1" dirty="0"/>
            <a:t>optimization function </a:t>
          </a:r>
          <a:r>
            <a:rPr lang="en-US" dirty="0"/>
            <a:t>is used to find a minimum with respect to the error metric adopted</a:t>
          </a:r>
        </a:p>
      </dgm:t>
    </dgm:pt>
    <dgm:pt modelId="{A40574F7-1032-49D7-933C-B91753069E8F}" type="parTrans" cxnId="{4D1C0673-C667-4DF2-A90A-217FC6CD9B61}">
      <dgm:prSet/>
      <dgm:spPr/>
      <dgm:t>
        <a:bodyPr/>
        <a:lstStyle/>
        <a:p>
          <a:endParaRPr lang="en-US"/>
        </a:p>
      </dgm:t>
    </dgm:pt>
    <dgm:pt modelId="{FFC27B58-AD67-449B-B19E-E18544C84057}" type="sibTrans" cxnId="{4D1C0673-C667-4DF2-A90A-217FC6CD9B61}">
      <dgm:prSet/>
      <dgm:spPr/>
      <dgm:t>
        <a:bodyPr/>
        <a:lstStyle/>
        <a:p>
          <a:endParaRPr lang="en-US"/>
        </a:p>
      </dgm:t>
    </dgm:pt>
    <dgm:pt modelId="{EF300A3C-2560-457E-9799-FF78215F21A8}">
      <dgm:prSet/>
      <dgm:spPr/>
      <dgm:t>
        <a:bodyPr/>
        <a:lstStyle/>
        <a:p>
          <a:r>
            <a:rPr lang="en-US" dirty="0"/>
            <a:t>Many alternatives available for both error metric and optimization</a:t>
          </a:r>
        </a:p>
      </dgm:t>
    </dgm:pt>
    <dgm:pt modelId="{77AC0813-78AF-4896-A629-622CF4541360}" type="parTrans" cxnId="{954011B8-2CB2-4B61-A7AD-9B9180F8ECAA}">
      <dgm:prSet/>
      <dgm:spPr/>
      <dgm:t>
        <a:bodyPr/>
        <a:lstStyle/>
        <a:p>
          <a:endParaRPr lang="en-US"/>
        </a:p>
      </dgm:t>
    </dgm:pt>
    <dgm:pt modelId="{6CF09AE3-71B3-4E39-B1CD-22157C75ADA0}" type="sibTrans" cxnId="{954011B8-2CB2-4B61-A7AD-9B9180F8ECAA}">
      <dgm:prSet/>
      <dgm:spPr/>
      <dgm:t>
        <a:bodyPr/>
        <a:lstStyle/>
        <a:p>
          <a:endParaRPr lang="en-US"/>
        </a:p>
      </dgm:t>
    </dgm:pt>
    <dgm:pt modelId="{0C8F1E20-B6E9-4C89-82A5-58108E8B37F3}">
      <dgm:prSet/>
      <dgm:spPr/>
      <dgm:t>
        <a:bodyPr/>
        <a:lstStyle/>
        <a:p>
          <a:r>
            <a:rPr lang="en-GB" b="1" dirty="0"/>
            <a:t>Feature-based Methods: </a:t>
          </a:r>
          <a:endParaRPr lang="en-US" dirty="0"/>
        </a:p>
      </dgm:t>
    </dgm:pt>
    <dgm:pt modelId="{823085E8-9B3C-4294-A953-5D1A48A0E66D}" type="parTrans" cxnId="{C43EA0AF-A109-4DB4-9291-AA8C78AF609D}">
      <dgm:prSet/>
      <dgm:spPr/>
      <dgm:t>
        <a:bodyPr/>
        <a:lstStyle/>
        <a:p>
          <a:endParaRPr lang="en-US"/>
        </a:p>
      </dgm:t>
    </dgm:pt>
    <dgm:pt modelId="{CDCACFE6-299A-4335-A5A8-2907EA8803CF}" type="sibTrans" cxnId="{C43EA0AF-A109-4DB4-9291-AA8C78AF609D}">
      <dgm:prSet/>
      <dgm:spPr/>
      <dgm:t>
        <a:bodyPr/>
        <a:lstStyle/>
        <a:p>
          <a:endParaRPr lang="en-US"/>
        </a:p>
      </dgm:t>
    </dgm:pt>
    <dgm:pt modelId="{2E804120-60A9-4FDA-BD07-C88896627C1F}">
      <dgm:prSet/>
      <dgm:spPr/>
      <dgm:t>
        <a:bodyPr/>
        <a:lstStyle/>
        <a:p>
          <a:r>
            <a:rPr lang="en-US" b="1" dirty="0"/>
            <a:t>Extract distinctive features </a:t>
          </a:r>
          <a:r>
            <a:rPr lang="en-US" dirty="0"/>
            <a:t>to be matched between the images to estimate the geometric transformation</a:t>
          </a:r>
        </a:p>
      </dgm:t>
    </dgm:pt>
    <dgm:pt modelId="{59DE70C7-391C-4977-9BBB-DE3D55B113B0}" type="parTrans" cxnId="{4E6BE3F9-5BE5-4BDF-AD5E-D3B7E6340700}">
      <dgm:prSet/>
      <dgm:spPr/>
      <dgm:t>
        <a:bodyPr/>
        <a:lstStyle/>
        <a:p>
          <a:endParaRPr lang="en-US"/>
        </a:p>
      </dgm:t>
    </dgm:pt>
    <dgm:pt modelId="{D8A5FE63-FF86-4C15-9BC5-9F8E773DBB49}" type="sibTrans" cxnId="{4E6BE3F9-5BE5-4BDF-AD5E-D3B7E6340700}">
      <dgm:prSet/>
      <dgm:spPr/>
      <dgm:t>
        <a:bodyPr/>
        <a:lstStyle/>
        <a:p>
          <a:endParaRPr lang="en-US"/>
        </a:p>
      </dgm:t>
    </dgm:pt>
    <dgm:pt modelId="{EF1092C8-A191-47B8-B30C-2C1A5236B225}">
      <dgm:prSet/>
      <dgm:spPr/>
      <dgm:t>
        <a:bodyPr/>
        <a:lstStyle/>
        <a:p>
          <a:r>
            <a:rPr lang="en-US" dirty="0"/>
            <a:t>Features to be matched must be identified</a:t>
          </a:r>
        </a:p>
      </dgm:t>
    </dgm:pt>
    <dgm:pt modelId="{6816F2D1-0103-42DB-A5F3-0DAD44F02690}" type="parTrans" cxnId="{40C50F17-1D48-4254-8A30-3C51F5D0DBD3}">
      <dgm:prSet/>
      <dgm:spPr/>
      <dgm:t>
        <a:bodyPr/>
        <a:lstStyle/>
        <a:p>
          <a:endParaRPr lang="en-US"/>
        </a:p>
      </dgm:t>
    </dgm:pt>
    <dgm:pt modelId="{2F9C2A90-A433-4E67-B787-82CFD9C8C350}" type="sibTrans" cxnId="{40C50F17-1D48-4254-8A30-3C51F5D0DBD3}">
      <dgm:prSet/>
      <dgm:spPr/>
      <dgm:t>
        <a:bodyPr/>
        <a:lstStyle/>
        <a:p>
          <a:endParaRPr lang="en-US"/>
        </a:p>
      </dgm:t>
    </dgm:pt>
    <dgm:pt modelId="{8FDD1F8C-8918-49F1-A1A6-7B10B5EB2A07}">
      <dgm:prSet/>
      <dgm:spPr/>
      <dgm:t>
        <a:bodyPr/>
        <a:lstStyle/>
        <a:p>
          <a:r>
            <a:rPr lang="en-US" dirty="0"/>
            <a:t>An </a:t>
          </a:r>
          <a:r>
            <a:rPr lang="en-US" i="1" dirty="0"/>
            <a:t>optimization function </a:t>
          </a:r>
          <a:r>
            <a:rPr lang="en-US" dirty="0"/>
            <a:t>is used to estimate the geometric transformation required</a:t>
          </a:r>
        </a:p>
      </dgm:t>
    </dgm:pt>
    <dgm:pt modelId="{EEA8EDB2-5A39-434A-ACBE-02FC1363D6CF}" type="parTrans" cxnId="{C5003921-814B-404C-9D07-E31E65AABCFD}">
      <dgm:prSet/>
      <dgm:spPr/>
      <dgm:t>
        <a:bodyPr/>
        <a:lstStyle/>
        <a:p>
          <a:endParaRPr lang="en-US"/>
        </a:p>
      </dgm:t>
    </dgm:pt>
    <dgm:pt modelId="{70501C6F-0000-4085-BA35-C686C0689DC5}" type="sibTrans" cxnId="{C5003921-814B-404C-9D07-E31E65AABCFD}">
      <dgm:prSet/>
      <dgm:spPr/>
      <dgm:t>
        <a:bodyPr/>
        <a:lstStyle/>
        <a:p>
          <a:endParaRPr lang="en-US"/>
        </a:p>
      </dgm:t>
    </dgm:pt>
    <dgm:pt modelId="{F1DD9240-4B46-43BC-9D6A-F38049CD9DC3}">
      <dgm:prSet/>
      <dgm:spPr/>
      <dgm:t>
        <a:bodyPr/>
        <a:lstStyle/>
        <a:p>
          <a:r>
            <a:rPr lang="en-US" dirty="0"/>
            <a:t>Feature extraction either manually (</a:t>
          </a:r>
          <a:r>
            <a:rPr lang="en-US" i="1" dirty="0"/>
            <a:t>control points selection</a:t>
          </a:r>
          <a:r>
            <a:rPr lang="en-US" dirty="0"/>
            <a:t>) or by means of a </a:t>
          </a:r>
          <a:r>
            <a:rPr lang="en-US" i="1" dirty="0"/>
            <a:t>machine learning</a:t>
          </a:r>
          <a:endParaRPr lang="en-US" dirty="0"/>
        </a:p>
      </dgm:t>
    </dgm:pt>
    <dgm:pt modelId="{5E3FAF33-F415-4E8B-9D66-1B2F2B082FDD}" type="parTrans" cxnId="{B310ADFA-C049-4632-922B-E44F2EB524CD}">
      <dgm:prSet/>
      <dgm:spPr/>
      <dgm:t>
        <a:bodyPr/>
        <a:lstStyle/>
        <a:p>
          <a:endParaRPr lang="en-US"/>
        </a:p>
      </dgm:t>
    </dgm:pt>
    <dgm:pt modelId="{EE3571C8-5397-4FC3-BD6B-E6FD4FCBC719}" type="sibTrans" cxnId="{B310ADFA-C049-4632-922B-E44F2EB524CD}">
      <dgm:prSet/>
      <dgm:spPr/>
      <dgm:t>
        <a:bodyPr/>
        <a:lstStyle/>
        <a:p>
          <a:endParaRPr lang="en-US"/>
        </a:p>
      </dgm:t>
    </dgm:pt>
    <dgm:pt modelId="{AF99D597-CB8A-4AB0-8C01-55AD8D42A4E3}">
      <dgm:prSet/>
      <dgm:spPr/>
      <dgm:t>
        <a:bodyPr/>
        <a:lstStyle/>
        <a:p>
          <a:endParaRPr lang="en-US" dirty="0"/>
        </a:p>
      </dgm:t>
    </dgm:pt>
    <dgm:pt modelId="{2EB24BB4-EBCD-450E-9584-FB237D76D7A0}" type="parTrans" cxnId="{3B2DB436-A865-4A21-8D22-1E846DED04D9}">
      <dgm:prSet/>
      <dgm:spPr/>
      <dgm:t>
        <a:bodyPr/>
        <a:lstStyle/>
        <a:p>
          <a:endParaRPr lang="en-GB"/>
        </a:p>
      </dgm:t>
    </dgm:pt>
    <dgm:pt modelId="{C8B285BA-59B6-45D6-BC0F-F3C14753AF7A}" type="sibTrans" cxnId="{3B2DB436-A865-4A21-8D22-1E846DED04D9}">
      <dgm:prSet/>
      <dgm:spPr/>
      <dgm:t>
        <a:bodyPr/>
        <a:lstStyle/>
        <a:p>
          <a:endParaRPr lang="en-GB"/>
        </a:p>
      </dgm:t>
    </dgm:pt>
    <dgm:pt modelId="{DF311858-FBD1-490A-AA0E-7408E7C0299A}">
      <dgm:prSet/>
      <dgm:spPr/>
      <dgm:t>
        <a:bodyPr/>
        <a:lstStyle/>
        <a:p>
          <a:r>
            <a:rPr lang="en-US" dirty="0"/>
            <a:t>Optimization the same as in direct methods</a:t>
          </a:r>
        </a:p>
      </dgm:t>
    </dgm:pt>
    <dgm:pt modelId="{8C094BDB-2E5F-4DC2-805E-B598B38F5C69}" type="parTrans" cxnId="{D68D604F-D0F5-44C8-B9DD-278B5974673A}">
      <dgm:prSet/>
      <dgm:spPr/>
      <dgm:t>
        <a:bodyPr/>
        <a:lstStyle/>
        <a:p>
          <a:endParaRPr lang="en-GB"/>
        </a:p>
      </dgm:t>
    </dgm:pt>
    <dgm:pt modelId="{9AA2B1BC-E776-48AA-B334-A5E885C454A5}" type="sibTrans" cxnId="{D68D604F-D0F5-44C8-B9DD-278B5974673A}">
      <dgm:prSet/>
      <dgm:spPr/>
      <dgm:t>
        <a:bodyPr/>
        <a:lstStyle/>
        <a:p>
          <a:endParaRPr lang="en-GB"/>
        </a:p>
      </dgm:t>
    </dgm:pt>
    <dgm:pt modelId="{E242A75E-2A5A-4474-BA38-8D7B1A1F9599}" type="pres">
      <dgm:prSet presAssocID="{696C1277-906B-478B-BD76-2549889A166F}" presName="linear" presStyleCnt="0">
        <dgm:presLayoutVars>
          <dgm:animLvl val="lvl"/>
          <dgm:resizeHandles val="exact"/>
        </dgm:presLayoutVars>
      </dgm:prSet>
      <dgm:spPr/>
    </dgm:pt>
    <dgm:pt modelId="{A3FA5FD6-BBB1-4985-BB9A-BB21A3884248}" type="pres">
      <dgm:prSet presAssocID="{DBCDFB86-8820-4C5B-B3AE-93D52C29FEE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AA98A06-E949-479C-846C-B0EA5B29D596}" type="pres">
      <dgm:prSet presAssocID="{DBCDFB86-8820-4C5B-B3AE-93D52C29FEE5}" presName="childText" presStyleLbl="revTx" presStyleIdx="0" presStyleCnt="2">
        <dgm:presLayoutVars>
          <dgm:bulletEnabled val="1"/>
        </dgm:presLayoutVars>
      </dgm:prSet>
      <dgm:spPr/>
    </dgm:pt>
    <dgm:pt modelId="{FF722421-926F-4CFB-AE87-A8E8BDC65D9A}" type="pres">
      <dgm:prSet presAssocID="{0C8F1E20-B6E9-4C89-82A5-58108E8B37F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04CD2F3-67FE-47F6-A184-4E3C6EB6EC9E}" type="pres">
      <dgm:prSet presAssocID="{0C8F1E20-B6E9-4C89-82A5-58108E8B37F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0C50F17-1D48-4254-8A30-3C51F5D0DBD3}" srcId="{2E804120-60A9-4FDA-BD07-C88896627C1F}" destId="{EF1092C8-A191-47B8-B30C-2C1A5236B225}" srcOrd="0" destOrd="0" parTransId="{6816F2D1-0103-42DB-A5F3-0DAD44F02690}" sibTransId="{2F9C2A90-A433-4E67-B787-82CFD9C8C350}"/>
    <dgm:cxn modelId="{C5003921-814B-404C-9D07-E31E65AABCFD}" srcId="{2E804120-60A9-4FDA-BD07-C88896627C1F}" destId="{8FDD1F8C-8918-49F1-A1A6-7B10B5EB2A07}" srcOrd="1" destOrd="0" parTransId="{EEA8EDB2-5A39-434A-ACBE-02FC1363D6CF}" sibTransId="{70501C6F-0000-4085-BA35-C686C0689DC5}"/>
    <dgm:cxn modelId="{22931524-1840-4889-9BCC-84DA37616B3E}" type="presOf" srcId="{696C1277-906B-478B-BD76-2549889A166F}" destId="{E242A75E-2A5A-4474-BA38-8D7B1A1F9599}" srcOrd="0" destOrd="0" presId="urn:microsoft.com/office/officeart/2005/8/layout/vList2"/>
    <dgm:cxn modelId="{983D5B2B-E06F-4570-AF00-596D6EEE64ED}" type="presOf" srcId="{DF311858-FBD1-490A-AA0E-7408E7C0299A}" destId="{A04CD2F3-67FE-47F6-A184-4E3C6EB6EC9E}" srcOrd="0" destOrd="4" presId="urn:microsoft.com/office/officeart/2005/8/layout/vList2"/>
    <dgm:cxn modelId="{F4BD6C31-1046-4FF0-8268-32E06CCE8280}" type="presOf" srcId="{F419657E-2F73-4E7C-AC3F-9477C1D47CCF}" destId="{9AA98A06-E949-479C-846C-B0EA5B29D596}" srcOrd="0" destOrd="0" presId="urn:microsoft.com/office/officeart/2005/8/layout/vList2"/>
    <dgm:cxn modelId="{E4CC0432-4BE0-4275-89BF-813B06963265}" srcId="{696C1277-906B-478B-BD76-2549889A166F}" destId="{DBCDFB86-8820-4C5B-B3AE-93D52C29FEE5}" srcOrd="0" destOrd="0" parTransId="{310840E5-E159-45BF-91B0-A2782D707D9B}" sibTransId="{9CAD4403-4580-4EAB-AED5-674B7E0A8083}"/>
    <dgm:cxn modelId="{3B2DB436-A865-4A21-8D22-1E846DED04D9}" srcId="{DBCDFB86-8820-4C5B-B3AE-93D52C29FEE5}" destId="{AF99D597-CB8A-4AB0-8C01-55AD8D42A4E3}" srcOrd="2" destOrd="0" parTransId="{2EB24BB4-EBCD-450E-9584-FB237D76D7A0}" sibTransId="{C8B285BA-59B6-45D6-BC0F-F3C14753AF7A}"/>
    <dgm:cxn modelId="{D68D604F-D0F5-44C8-B9DD-278B5974673A}" srcId="{0C8F1E20-B6E9-4C89-82A5-58108E8B37F3}" destId="{DF311858-FBD1-490A-AA0E-7408E7C0299A}" srcOrd="2" destOrd="0" parTransId="{8C094BDB-2E5F-4DC2-805E-B598B38F5C69}" sibTransId="{9AA2B1BC-E776-48AA-B334-A5E885C454A5}"/>
    <dgm:cxn modelId="{4D1C0673-C667-4DF2-A90A-217FC6CD9B61}" srcId="{F419657E-2F73-4E7C-AC3F-9477C1D47CCF}" destId="{AC8072BA-D2A6-4849-B96E-8671FFCEEEA3}" srcOrd="0" destOrd="0" parTransId="{A40574F7-1032-49D7-933C-B91753069E8F}" sibTransId="{FFC27B58-AD67-449B-B19E-E18544C84057}"/>
    <dgm:cxn modelId="{C70A4A7D-7AF4-4395-A287-2071E6A927AF}" type="presOf" srcId="{8FDD1F8C-8918-49F1-A1A6-7B10B5EB2A07}" destId="{A04CD2F3-67FE-47F6-A184-4E3C6EB6EC9E}" srcOrd="0" destOrd="2" presId="urn:microsoft.com/office/officeart/2005/8/layout/vList2"/>
    <dgm:cxn modelId="{64ACA89D-B923-4C95-9545-940ACD5047C6}" srcId="{DBCDFB86-8820-4C5B-B3AE-93D52C29FEE5}" destId="{F419657E-2F73-4E7C-AC3F-9477C1D47CCF}" srcOrd="0" destOrd="0" parTransId="{2ABE7ABF-8FB8-4E28-8497-CC25417A9DB0}" sibTransId="{B4831964-0161-4662-811C-17F011AC726B}"/>
    <dgm:cxn modelId="{19E6E6A4-9C5E-4248-9DE3-A12A9183D6F3}" type="presOf" srcId="{F1DD9240-4B46-43BC-9D6A-F38049CD9DC3}" destId="{A04CD2F3-67FE-47F6-A184-4E3C6EB6EC9E}" srcOrd="0" destOrd="3" presId="urn:microsoft.com/office/officeart/2005/8/layout/vList2"/>
    <dgm:cxn modelId="{1D5564A6-7AA3-4C10-BE3F-5BA705FDBF42}" type="presOf" srcId="{2E804120-60A9-4FDA-BD07-C88896627C1F}" destId="{A04CD2F3-67FE-47F6-A184-4E3C6EB6EC9E}" srcOrd="0" destOrd="0" presId="urn:microsoft.com/office/officeart/2005/8/layout/vList2"/>
    <dgm:cxn modelId="{C43EA0AF-A109-4DB4-9291-AA8C78AF609D}" srcId="{696C1277-906B-478B-BD76-2549889A166F}" destId="{0C8F1E20-B6E9-4C89-82A5-58108E8B37F3}" srcOrd="1" destOrd="0" parTransId="{823085E8-9B3C-4294-A953-5D1A48A0E66D}" sibTransId="{CDCACFE6-299A-4335-A5A8-2907EA8803CF}"/>
    <dgm:cxn modelId="{954011B8-2CB2-4B61-A7AD-9B9180F8ECAA}" srcId="{DBCDFB86-8820-4C5B-B3AE-93D52C29FEE5}" destId="{EF300A3C-2560-457E-9799-FF78215F21A8}" srcOrd="1" destOrd="0" parTransId="{77AC0813-78AF-4896-A629-622CF4541360}" sibTransId="{6CF09AE3-71B3-4E39-B1CD-22157C75ADA0}"/>
    <dgm:cxn modelId="{17A72FB9-EF9D-498E-9EA7-16D95BD2E807}" type="presOf" srcId="{AC8072BA-D2A6-4849-B96E-8671FFCEEEA3}" destId="{9AA98A06-E949-479C-846C-B0EA5B29D596}" srcOrd="0" destOrd="1" presId="urn:microsoft.com/office/officeart/2005/8/layout/vList2"/>
    <dgm:cxn modelId="{27B961B9-B992-4B4C-96DE-840D8509DBE0}" type="presOf" srcId="{DBCDFB86-8820-4C5B-B3AE-93D52C29FEE5}" destId="{A3FA5FD6-BBB1-4985-BB9A-BB21A3884248}" srcOrd="0" destOrd="0" presId="urn:microsoft.com/office/officeart/2005/8/layout/vList2"/>
    <dgm:cxn modelId="{43442AD7-312F-41D1-BF16-113D36494749}" type="presOf" srcId="{EF300A3C-2560-457E-9799-FF78215F21A8}" destId="{9AA98A06-E949-479C-846C-B0EA5B29D596}" srcOrd="0" destOrd="2" presId="urn:microsoft.com/office/officeart/2005/8/layout/vList2"/>
    <dgm:cxn modelId="{21A7F2E4-578F-4AD7-A0B8-39A0C83FAE07}" type="presOf" srcId="{AF99D597-CB8A-4AB0-8C01-55AD8D42A4E3}" destId="{9AA98A06-E949-479C-846C-B0EA5B29D596}" srcOrd="0" destOrd="3" presId="urn:microsoft.com/office/officeart/2005/8/layout/vList2"/>
    <dgm:cxn modelId="{5400FAE6-CA46-48D5-B83D-072398539750}" type="presOf" srcId="{0C8F1E20-B6E9-4C89-82A5-58108E8B37F3}" destId="{FF722421-926F-4CFB-AE87-A8E8BDC65D9A}" srcOrd="0" destOrd="0" presId="urn:microsoft.com/office/officeart/2005/8/layout/vList2"/>
    <dgm:cxn modelId="{EB1D80F7-B1F6-407A-A6C9-CADD488BAF5F}" type="presOf" srcId="{EF1092C8-A191-47B8-B30C-2C1A5236B225}" destId="{A04CD2F3-67FE-47F6-A184-4E3C6EB6EC9E}" srcOrd="0" destOrd="1" presId="urn:microsoft.com/office/officeart/2005/8/layout/vList2"/>
    <dgm:cxn modelId="{4E6BE3F9-5BE5-4BDF-AD5E-D3B7E6340700}" srcId="{0C8F1E20-B6E9-4C89-82A5-58108E8B37F3}" destId="{2E804120-60A9-4FDA-BD07-C88896627C1F}" srcOrd="0" destOrd="0" parTransId="{59DE70C7-391C-4977-9BBB-DE3D55B113B0}" sibTransId="{D8A5FE63-FF86-4C15-9BC5-9F8E773DBB49}"/>
    <dgm:cxn modelId="{B310ADFA-C049-4632-922B-E44F2EB524CD}" srcId="{0C8F1E20-B6E9-4C89-82A5-58108E8B37F3}" destId="{F1DD9240-4B46-43BC-9D6A-F38049CD9DC3}" srcOrd="1" destOrd="0" parTransId="{5E3FAF33-F415-4E8B-9D66-1B2F2B082FDD}" sibTransId="{EE3571C8-5397-4FC3-BD6B-E6FD4FCBC719}"/>
    <dgm:cxn modelId="{4803A8D4-7972-487E-9007-B4A5C097FFAD}" type="presParOf" srcId="{E242A75E-2A5A-4474-BA38-8D7B1A1F9599}" destId="{A3FA5FD6-BBB1-4985-BB9A-BB21A3884248}" srcOrd="0" destOrd="0" presId="urn:microsoft.com/office/officeart/2005/8/layout/vList2"/>
    <dgm:cxn modelId="{CBCEA6DE-1422-4F3C-BC8E-7C96B2E9B2D8}" type="presParOf" srcId="{E242A75E-2A5A-4474-BA38-8D7B1A1F9599}" destId="{9AA98A06-E949-479C-846C-B0EA5B29D596}" srcOrd="1" destOrd="0" presId="urn:microsoft.com/office/officeart/2005/8/layout/vList2"/>
    <dgm:cxn modelId="{84B343E6-76D4-459F-8FE8-DBB0833D2AC6}" type="presParOf" srcId="{E242A75E-2A5A-4474-BA38-8D7B1A1F9599}" destId="{FF722421-926F-4CFB-AE87-A8E8BDC65D9A}" srcOrd="2" destOrd="0" presId="urn:microsoft.com/office/officeart/2005/8/layout/vList2"/>
    <dgm:cxn modelId="{C2E46344-CA57-459A-B775-291D0AC5E0E9}" type="presParOf" srcId="{E242A75E-2A5A-4474-BA38-8D7B1A1F9599}" destId="{A04CD2F3-67FE-47F6-A184-4E3C6EB6EC9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F0942F-3EB1-4D16-922F-8C0955372ACA}" type="doc">
      <dgm:prSet loTypeId="urn:microsoft.com/office/officeart/2005/8/layout/vProcess5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ECD7A65-C632-4BA5-A556-8B3EE490A356}">
      <dgm:prSet/>
      <dgm:spPr/>
      <dgm:t>
        <a:bodyPr/>
        <a:lstStyle/>
        <a:p>
          <a:r>
            <a:rPr lang="en-GB" dirty="0"/>
            <a:t>Read properties from image data</a:t>
          </a:r>
          <a:endParaRPr lang="en-US" dirty="0"/>
        </a:p>
      </dgm:t>
    </dgm:pt>
    <dgm:pt modelId="{5D924645-FF0F-4CC6-9A8F-77577E7BAA1B}" type="parTrans" cxnId="{BA2648F0-385D-4B1A-BEE5-1340D90D7CEF}">
      <dgm:prSet/>
      <dgm:spPr/>
      <dgm:t>
        <a:bodyPr/>
        <a:lstStyle/>
        <a:p>
          <a:endParaRPr lang="en-US"/>
        </a:p>
      </dgm:t>
    </dgm:pt>
    <dgm:pt modelId="{2ACE5114-3302-4922-9A9C-C7FAAE287D53}" type="sibTrans" cxnId="{BA2648F0-385D-4B1A-BEE5-1340D90D7CEF}">
      <dgm:prSet/>
      <dgm:spPr/>
      <dgm:t>
        <a:bodyPr/>
        <a:lstStyle/>
        <a:p>
          <a:endParaRPr lang="en-US" dirty="0"/>
        </a:p>
      </dgm:t>
    </dgm:pt>
    <dgm:pt modelId="{82E288E2-8364-4316-81FA-911715CCC828}">
      <dgm:prSet/>
      <dgm:spPr/>
      <dgm:t>
        <a:bodyPr/>
        <a:lstStyle/>
        <a:p>
          <a:r>
            <a:rPr lang="en-GB" dirty="0"/>
            <a:t>For each angle read B-scan into a volume</a:t>
          </a:r>
          <a:endParaRPr lang="en-US" dirty="0"/>
        </a:p>
      </dgm:t>
    </dgm:pt>
    <dgm:pt modelId="{88A1F51A-925D-4514-8DCB-948BAEB6EA6B}" type="parTrans" cxnId="{E0A6B29C-7D4D-4383-8903-97E0F9849C72}">
      <dgm:prSet/>
      <dgm:spPr/>
      <dgm:t>
        <a:bodyPr/>
        <a:lstStyle/>
        <a:p>
          <a:endParaRPr lang="en-US"/>
        </a:p>
      </dgm:t>
    </dgm:pt>
    <dgm:pt modelId="{BAD10947-E1FF-4A5D-B16C-BCE69AE36400}" type="sibTrans" cxnId="{E0A6B29C-7D4D-4383-8903-97E0F9849C72}">
      <dgm:prSet/>
      <dgm:spPr/>
      <dgm:t>
        <a:bodyPr/>
        <a:lstStyle/>
        <a:p>
          <a:endParaRPr lang="en-US" dirty="0"/>
        </a:p>
      </dgm:t>
    </dgm:pt>
    <dgm:pt modelId="{397B6AD9-AF2C-4C94-B296-D1EC4AC3E679}">
      <dgm:prSet/>
      <dgm:spPr/>
      <dgm:t>
        <a:bodyPr/>
        <a:lstStyle/>
        <a:p>
          <a:r>
            <a:rPr lang="en-GB" dirty="0"/>
            <a:t>For each pixel compute values for interpolation</a:t>
          </a:r>
          <a:endParaRPr lang="en-US" dirty="0"/>
        </a:p>
      </dgm:t>
    </dgm:pt>
    <dgm:pt modelId="{AE8434BD-C1DD-428E-A4DC-202E24FB3B63}" type="parTrans" cxnId="{03C924E2-5469-4F1B-B526-97E8B4AE730B}">
      <dgm:prSet/>
      <dgm:spPr/>
      <dgm:t>
        <a:bodyPr/>
        <a:lstStyle/>
        <a:p>
          <a:endParaRPr lang="en-US"/>
        </a:p>
      </dgm:t>
    </dgm:pt>
    <dgm:pt modelId="{E7E1ABB2-5A9D-418A-9519-A08661FCB002}" type="sibTrans" cxnId="{03C924E2-5469-4F1B-B526-97E8B4AE730B}">
      <dgm:prSet/>
      <dgm:spPr/>
      <dgm:t>
        <a:bodyPr/>
        <a:lstStyle/>
        <a:p>
          <a:endParaRPr lang="en-US" dirty="0"/>
        </a:p>
      </dgm:t>
    </dgm:pt>
    <dgm:pt modelId="{F56B2012-9DE9-4F21-839C-A6034E9425A7}">
      <dgm:prSet/>
      <dgm:spPr/>
      <dgm:t>
        <a:bodyPr/>
        <a:lstStyle/>
        <a:p>
          <a:r>
            <a:rPr lang="en-GB" dirty="0"/>
            <a:t>Compute interpolation along height of tooth</a:t>
          </a:r>
          <a:endParaRPr lang="en-US" dirty="0"/>
        </a:p>
      </dgm:t>
    </dgm:pt>
    <dgm:pt modelId="{E63FDCC9-0235-4C60-882D-7A4DFA7D81C4}" type="parTrans" cxnId="{F62A6897-0662-453A-8CA9-AACBEE64C0B0}">
      <dgm:prSet/>
      <dgm:spPr/>
      <dgm:t>
        <a:bodyPr/>
        <a:lstStyle/>
        <a:p>
          <a:endParaRPr lang="en-US"/>
        </a:p>
      </dgm:t>
    </dgm:pt>
    <dgm:pt modelId="{29191999-70D2-4A03-82FB-4E094822AE0F}" type="sibTrans" cxnId="{F62A6897-0662-453A-8CA9-AACBEE64C0B0}">
      <dgm:prSet/>
      <dgm:spPr/>
      <dgm:t>
        <a:bodyPr/>
        <a:lstStyle/>
        <a:p>
          <a:endParaRPr lang="en-US" dirty="0"/>
        </a:p>
      </dgm:t>
    </dgm:pt>
    <dgm:pt modelId="{5579E2D2-AA80-453B-B8D3-20D79F171052}">
      <dgm:prSet/>
      <dgm:spPr/>
      <dgm:t>
        <a:bodyPr/>
        <a:lstStyle/>
        <a:p>
          <a:r>
            <a:rPr lang="en-GB" dirty="0"/>
            <a:t>Save reconstructed volume</a:t>
          </a:r>
          <a:endParaRPr lang="en-US" dirty="0"/>
        </a:p>
      </dgm:t>
    </dgm:pt>
    <dgm:pt modelId="{D43C64A7-43F3-415D-83EB-4CF348951102}" type="parTrans" cxnId="{D2DF5E2F-A825-437C-9182-063DE254904C}">
      <dgm:prSet/>
      <dgm:spPr/>
      <dgm:t>
        <a:bodyPr/>
        <a:lstStyle/>
        <a:p>
          <a:endParaRPr lang="en-US"/>
        </a:p>
      </dgm:t>
    </dgm:pt>
    <dgm:pt modelId="{BA335D6A-1FEC-4EBF-BEB9-8BE5056F00E1}" type="sibTrans" cxnId="{D2DF5E2F-A825-437C-9182-063DE254904C}">
      <dgm:prSet/>
      <dgm:spPr/>
      <dgm:t>
        <a:bodyPr/>
        <a:lstStyle/>
        <a:p>
          <a:endParaRPr lang="en-US"/>
        </a:p>
      </dgm:t>
    </dgm:pt>
    <dgm:pt modelId="{65E77060-4F87-4422-AA9C-BEDB2BD586CA}" type="pres">
      <dgm:prSet presAssocID="{C3F0942F-3EB1-4D16-922F-8C0955372ACA}" presName="outerComposite" presStyleCnt="0">
        <dgm:presLayoutVars>
          <dgm:chMax val="5"/>
          <dgm:dir/>
          <dgm:resizeHandles val="exact"/>
        </dgm:presLayoutVars>
      </dgm:prSet>
      <dgm:spPr/>
    </dgm:pt>
    <dgm:pt modelId="{3F0C4ADB-F870-4856-8372-E2B5EA4D8FD8}" type="pres">
      <dgm:prSet presAssocID="{C3F0942F-3EB1-4D16-922F-8C0955372ACA}" presName="dummyMaxCanvas" presStyleCnt="0">
        <dgm:presLayoutVars/>
      </dgm:prSet>
      <dgm:spPr/>
    </dgm:pt>
    <dgm:pt modelId="{8778AAC1-CB16-4370-AF8C-048F47DD4F10}" type="pres">
      <dgm:prSet presAssocID="{C3F0942F-3EB1-4D16-922F-8C0955372ACA}" presName="FiveNodes_1" presStyleLbl="node1" presStyleIdx="0" presStyleCnt="5">
        <dgm:presLayoutVars>
          <dgm:bulletEnabled val="1"/>
        </dgm:presLayoutVars>
      </dgm:prSet>
      <dgm:spPr/>
    </dgm:pt>
    <dgm:pt modelId="{BCB94449-869A-486E-BAB1-E0D87DDD318E}" type="pres">
      <dgm:prSet presAssocID="{C3F0942F-3EB1-4D16-922F-8C0955372ACA}" presName="FiveNodes_2" presStyleLbl="node1" presStyleIdx="1" presStyleCnt="5">
        <dgm:presLayoutVars>
          <dgm:bulletEnabled val="1"/>
        </dgm:presLayoutVars>
      </dgm:prSet>
      <dgm:spPr/>
    </dgm:pt>
    <dgm:pt modelId="{9FDDD280-358D-4169-A7FD-140FCDAD973E}" type="pres">
      <dgm:prSet presAssocID="{C3F0942F-3EB1-4D16-922F-8C0955372ACA}" presName="FiveNodes_3" presStyleLbl="node1" presStyleIdx="2" presStyleCnt="5">
        <dgm:presLayoutVars>
          <dgm:bulletEnabled val="1"/>
        </dgm:presLayoutVars>
      </dgm:prSet>
      <dgm:spPr/>
    </dgm:pt>
    <dgm:pt modelId="{62FAEBC1-3715-4B62-8916-0AC49E6CD6B1}" type="pres">
      <dgm:prSet presAssocID="{C3F0942F-3EB1-4D16-922F-8C0955372ACA}" presName="FiveNodes_4" presStyleLbl="node1" presStyleIdx="3" presStyleCnt="5">
        <dgm:presLayoutVars>
          <dgm:bulletEnabled val="1"/>
        </dgm:presLayoutVars>
      </dgm:prSet>
      <dgm:spPr/>
    </dgm:pt>
    <dgm:pt modelId="{1A17DCD1-E385-4856-8281-5130887AC89A}" type="pres">
      <dgm:prSet presAssocID="{C3F0942F-3EB1-4D16-922F-8C0955372ACA}" presName="FiveNodes_5" presStyleLbl="node1" presStyleIdx="4" presStyleCnt="5">
        <dgm:presLayoutVars>
          <dgm:bulletEnabled val="1"/>
        </dgm:presLayoutVars>
      </dgm:prSet>
      <dgm:spPr/>
    </dgm:pt>
    <dgm:pt modelId="{B38C7992-0B65-4441-8E70-B6BB5AA486C9}" type="pres">
      <dgm:prSet presAssocID="{C3F0942F-3EB1-4D16-922F-8C0955372ACA}" presName="FiveConn_1-2" presStyleLbl="fgAccFollowNode1" presStyleIdx="0" presStyleCnt="4">
        <dgm:presLayoutVars>
          <dgm:bulletEnabled val="1"/>
        </dgm:presLayoutVars>
      </dgm:prSet>
      <dgm:spPr/>
    </dgm:pt>
    <dgm:pt modelId="{48BDCBE1-4C19-4A89-97BA-629F6770AFCE}" type="pres">
      <dgm:prSet presAssocID="{C3F0942F-3EB1-4D16-922F-8C0955372ACA}" presName="FiveConn_2-3" presStyleLbl="fgAccFollowNode1" presStyleIdx="1" presStyleCnt="4">
        <dgm:presLayoutVars>
          <dgm:bulletEnabled val="1"/>
        </dgm:presLayoutVars>
      </dgm:prSet>
      <dgm:spPr/>
    </dgm:pt>
    <dgm:pt modelId="{21AD6D65-F50E-4558-A5DA-F76624E5006E}" type="pres">
      <dgm:prSet presAssocID="{C3F0942F-3EB1-4D16-922F-8C0955372ACA}" presName="FiveConn_3-4" presStyleLbl="fgAccFollowNode1" presStyleIdx="2" presStyleCnt="4">
        <dgm:presLayoutVars>
          <dgm:bulletEnabled val="1"/>
        </dgm:presLayoutVars>
      </dgm:prSet>
      <dgm:spPr/>
    </dgm:pt>
    <dgm:pt modelId="{99C06E60-DF5A-4B49-933E-659F9A5DA8C0}" type="pres">
      <dgm:prSet presAssocID="{C3F0942F-3EB1-4D16-922F-8C0955372ACA}" presName="FiveConn_4-5" presStyleLbl="fgAccFollowNode1" presStyleIdx="3" presStyleCnt="4">
        <dgm:presLayoutVars>
          <dgm:bulletEnabled val="1"/>
        </dgm:presLayoutVars>
      </dgm:prSet>
      <dgm:spPr/>
    </dgm:pt>
    <dgm:pt modelId="{DE266743-8375-4E01-BB59-09642F9BAE8E}" type="pres">
      <dgm:prSet presAssocID="{C3F0942F-3EB1-4D16-922F-8C0955372ACA}" presName="FiveNodes_1_text" presStyleLbl="node1" presStyleIdx="4" presStyleCnt="5">
        <dgm:presLayoutVars>
          <dgm:bulletEnabled val="1"/>
        </dgm:presLayoutVars>
      </dgm:prSet>
      <dgm:spPr/>
    </dgm:pt>
    <dgm:pt modelId="{8DEAD9DE-335C-4D99-B68E-81BC62872FDC}" type="pres">
      <dgm:prSet presAssocID="{C3F0942F-3EB1-4D16-922F-8C0955372ACA}" presName="FiveNodes_2_text" presStyleLbl="node1" presStyleIdx="4" presStyleCnt="5">
        <dgm:presLayoutVars>
          <dgm:bulletEnabled val="1"/>
        </dgm:presLayoutVars>
      </dgm:prSet>
      <dgm:spPr/>
    </dgm:pt>
    <dgm:pt modelId="{D7F49108-4D5B-4C2E-9CBF-CDA86EC9ED60}" type="pres">
      <dgm:prSet presAssocID="{C3F0942F-3EB1-4D16-922F-8C0955372ACA}" presName="FiveNodes_3_text" presStyleLbl="node1" presStyleIdx="4" presStyleCnt="5">
        <dgm:presLayoutVars>
          <dgm:bulletEnabled val="1"/>
        </dgm:presLayoutVars>
      </dgm:prSet>
      <dgm:spPr/>
    </dgm:pt>
    <dgm:pt modelId="{B795A877-54C6-4F33-AB7A-B2D537E05911}" type="pres">
      <dgm:prSet presAssocID="{C3F0942F-3EB1-4D16-922F-8C0955372ACA}" presName="FiveNodes_4_text" presStyleLbl="node1" presStyleIdx="4" presStyleCnt="5">
        <dgm:presLayoutVars>
          <dgm:bulletEnabled val="1"/>
        </dgm:presLayoutVars>
      </dgm:prSet>
      <dgm:spPr/>
    </dgm:pt>
    <dgm:pt modelId="{1878479B-41A3-4E3E-B580-4FB887422984}" type="pres">
      <dgm:prSet presAssocID="{C3F0942F-3EB1-4D16-922F-8C0955372AC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61CB505-1B09-4E11-94F6-E61ED01D809E}" type="presOf" srcId="{2ACE5114-3302-4922-9A9C-C7FAAE287D53}" destId="{B38C7992-0B65-4441-8E70-B6BB5AA486C9}" srcOrd="0" destOrd="0" presId="urn:microsoft.com/office/officeart/2005/8/layout/vProcess5"/>
    <dgm:cxn modelId="{4F204307-DCE3-4477-8B42-DB7BECD337FE}" type="presOf" srcId="{4ECD7A65-C632-4BA5-A556-8B3EE490A356}" destId="{8778AAC1-CB16-4370-AF8C-048F47DD4F10}" srcOrd="0" destOrd="0" presId="urn:microsoft.com/office/officeart/2005/8/layout/vProcess5"/>
    <dgm:cxn modelId="{F46D5311-3315-437B-BB8D-DE23FFFF207F}" type="presOf" srcId="{397B6AD9-AF2C-4C94-B296-D1EC4AC3E679}" destId="{9FDDD280-358D-4169-A7FD-140FCDAD973E}" srcOrd="0" destOrd="0" presId="urn:microsoft.com/office/officeart/2005/8/layout/vProcess5"/>
    <dgm:cxn modelId="{D2DF5E2F-A825-437C-9182-063DE254904C}" srcId="{C3F0942F-3EB1-4D16-922F-8C0955372ACA}" destId="{5579E2D2-AA80-453B-B8D3-20D79F171052}" srcOrd="4" destOrd="0" parTransId="{D43C64A7-43F3-415D-83EB-4CF348951102}" sibTransId="{BA335D6A-1FEC-4EBF-BEB9-8BE5056F00E1}"/>
    <dgm:cxn modelId="{29DF605B-19BD-459D-8A2D-9A4A25C6CDD3}" type="presOf" srcId="{82E288E2-8364-4316-81FA-911715CCC828}" destId="{8DEAD9DE-335C-4D99-B68E-81BC62872FDC}" srcOrd="1" destOrd="0" presId="urn:microsoft.com/office/officeart/2005/8/layout/vProcess5"/>
    <dgm:cxn modelId="{0C905870-0B12-49D6-ACD2-389C0BFF8656}" type="presOf" srcId="{4ECD7A65-C632-4BA5-A556-8B3EE490A356}" destId="{DE266743-8375-4E01-BB59-09642F9BAE8E}" srcOrd="1" destOrd="0" presId="urn:microsoft.com/office/officeart/2005/8/layout/vProcess5"/>
    <dgm:cxn modelId="{C7E39286-7381-418E-9870-A5BCBD13851B}" type="presOf" srcId="{BAD10947-E1FF-4A5D-B16C-BCE69AE36400}" destId="{48BDCBE1-4C19-4A89-97BA-629F6770AFCE}" srcOrd="0" destOrd="0" presId="urn:microsoft.com/office/officeart/2005/8/layout/vProcess5"/>
    <dgm:cxn modelId="{71135F8C-D6F1-4EAB-9DA9-15D6FBEC0310}" type="presOf" srcId="{E7E1ABB2-5A9D-418A-9519-A08661FCB002}" destId="{21AD6D65-F50E-4558-A5DA-F76624E5006E}" srcOrd="0" destOrd="0" presId="urn:microsoft.com/office/officeart/2005/8/layout/vProcess5"/>
    <dgm:cxn modelId="{6CF48990-BDC5-4A2C-8EF8-2136E173247D}" type="presOf" srcId="{5579E2D2-AA80-453B-B8D3-20D79F171052}" destId="{1A17DCD1-E385-4856-8281-5130887AC89A}" srcOrd="0" destOrd="0" presId="urn:microsoft.com/office/officeart/2005/8/layout/vProcess5"/>
    <dgm:cxn modelId="{F62A6897-0662-453A-8CA9-AACBEE64C0B0}" srcId="{C3F0942F-3EB1-4D16-922F-8C0955372ACA}" destId="{F56B2012-9DE9-4F21-839C-A6034E9425A7}" srcOrd="3" destOrd="0" parTransId="{E63FDCC9-0235-4C60-882D-7A4DFA7D81C4}" sibTransId="{29191999-70D2-4A03-82FB-4E094822AE0F}"/>
    <dgm:cxn modelId="{E0A6B29C-7D4D-4383-8903-97E0F9849C72}" srcId="{C3F0942F-3EB1-4D16-922F-8C0955372ACA}" destId="{82E288E2-8364-4316-81FA-911715CCC828}" srcOrd="1" destOrd="0" parTransId="{88A1F51A-925D-4514-8DCB-948BAEB6EA6B}" sibTransId="{BAD10947-E1FF-4A5D-B16C-BCE69AE36400}"/>
    <dgm:cxn modelId="{0F9061AD-4908-4544-977D-5C2C3C9C5CBB}" type="presOf" srcId="{397B6AD9-AF2C-4C94-B296-D1EC4AC3E679}" destId="{D7F49108-4D5B-4C2E-9CBF-CDA86EC9ED60}" srcOrd="1" destOrd="0" presId="urn:microsoft.com/office/officeart/2005/8/layout/vProcess5"/>
    <dgm:cxn modelId="{60FB1EAE-2828-4E2C-9ADB-121091D133C0}" type="presOf" srcId="{F56B2012-9DE9-4F21-839C-A6034E9425A7}" destId="{B795A877-54C6-4F33-AB7A-B2D537E05911}" srcOrd="1" destOrd="0" presId="urn:microsoft.com/office/officeart/2005/8/layout/vProcess5"/>
    <dgm:cxn modelId="{D26D75B4-0A3E-4E7A-AC3A-BE5A892722BD}" type="presOf" srcId="{29191999-70D2-4A03-82FB-4E094822AE0F}" destId="{99C06E60-DF5A-4B49-933E-659F9A5DA8C0}" srcOrd="0" destOrd="0" presId="urn:microsoft.com/office/officeart/2005/8/layout/vProcess5"/>
    <dgm:cxn modelId="{67FC50DB-B7B6-4038-9B1D-3F90F1687A6F}" type="presOf" srcId="{F56B2012-9DE9-4F21-839C-A6034E9425A7}" destId="{62FAEBC1-3715-4B62-8916-0AC49E6CD6B1}" srcOrd="0" destOrd="0" presId="urn:microsoft.com/office/officeart/2005/8/layout/vProcess5"/>
    <dgm:cxn modelId="{03C924E2-5469-4F1B-B526-97E8B4AE730B}" srcId="{C3F0942F-3EB1-4D16-922F-8C0955372ACA}" destId="{397B6AD9-AF2C-4C94-B296-D1EC4AC3E679}" srcOrd="2" destOrd="0" parTransId="{AE8434BD-C1DD-428E-A4DC-202E24FB3B63}" sibTransId="{E7E1ABB2-5A9D-418A-9519-A08661FCB002}"/>
    <dgm:cxn modelId="{F6F8A6EA-EF94-4F3F-9F51-F5A9D9D1AEA8}" type="presOf" srcId="{82E288E2-8364-4316-81FA-911715CCC828}" destId="{BCB94449-869A-486E-BAB1-E0D87DDD318E}" srcOrd="0" destOrd="0" presId="urn:microsoft.com/office/officeart/2005/8/layout/vProcess5"/>
    <dgm:cxn modelId="{1E7C59EF-266C-470B-B63A-FE4C20571EFD}" type="presOf" srcId="{5579E2D2-AA80-453B-B8D3-20D79F171052}" destId="{1878479B-41A3-4E3E-B580-4FB887422984}" srcOrd="1" destOrd="0" presId="urn:microsoft.com/office/officeart/2005/8/layout/vProcess5"/>
    <dgm:cxn modelId="{BA2648F0-385D-4B1A-BEE5-1340D90D7CEF}" srcId="{C3F0942F-3EB1-4D16-922F-8C0955372ACA}" destId="{4ECD7A65-C632-4BA5-A556-8B3EE490A356}" srcOrd="0" destOrd="0" parTransId="{5D924645-FF0F-4CC6-9A8F-77577E7BAA1B}" sibTransId="{2ACE5114-3302-4922-9A9C-C7FAAE287D53}"/>
    <dgm:cxn modelId="{1A6A37FD-3177-4371-BC8E-475AF4E2FE33}" type="presOf" srcId="{C3F0942F-3EB1-4D16-922F-8C0955372ACA}" destId="{65E77060-4F87-4422-AA9C-BEDB2BD586CA}" srcOrd="0" destOrd="0" presId="urn:microsoft.com/office/officeart/2005/8/layout/vProcess5"/>
    <dgm:cxn modelId="{F818780F-460D-4587-94D6-34471469D553}" type="presParOf" srcId="{65E77060-4F87-4422-AA9C-BEDB2BD586CA}" destId="{3F0C4ADB-F870-4856-8372-E2B5EA4D8FD8}" srcOrd="0" destOrd="0" presId="urn:microsoft.com/office/officeart/2005/8/layout/vProcess5"/>
    <dgm:cxn modelId="{50B13BA1-815E-49C6-8E1A-916B80A70C38}" type="presParOf" srcId="{65E77060-4F87-4422-AA9C-BEDB2BD586CA}" destId="{8778AAC1-CB16-4370-AF8C-048F47DD4F10}" srcOrd="1" destOrd="0" presId="urn:microsoft.com/office/officeart/2005/8/layout/vProcess5"/>
    <dgm:cxn modelId="{C6382157-D6A5-4EEB-94BE-1CC4A86D9EC5}" type="presParOf" srcId="{65E77060-4F87-4422-AA9C-BEDB2BD586CA}" destId="{BCB94449-869A-486E-BAB1-E0D87DDD318E}" srcOrd="2" destOrd="0" presId="urn:microsoft.com/office/officeart/2005/8/layout/vProcess5"/>
    <dgm:cxn modelId="{F3BA2A54-B7C5-4C01-AFCD-C4D3AF3FDCCC}" type="presParOf" srcId="{65E77060-4F87-4422-AA9C-BEDB2BD586CA}" destId="{9FDDD280-358D-4169-A7FD-140FCDAD973E}" srcOrd="3" destOrd="0" presId="urn:microsoft.com/office/officeart/2005/8/layout/vProcess5"/>
    <dgm:cxn modelId="{881F5F7C-98E2-4789-8A72-2E08A7FBB7D7}" type="presParOf" srcId="{65E77060-4F87-4422-AA9C-BEDB2BD586CA}" destId="{62FAEBC1-3715-4B62-8916-0AC49E6CD6B1}" srcOrd="4" destOrd="0" presId="urn:microsoft.com/office/officeart/2005/8/layout/vProcess5"/>
    <dgm:cxn modelId="{BA5499E0-98C6-410E-AF42-64D8BC31DBE5}" type="presParOf" srcId="{65E77060-4F87-4422-AA9C-BEDB2BD586CA}" destId="{1A17DCD1-E385-4856-8281-5130887AC89A}" srcOrd="5" destOrd="0" presId="urn:microsoft.com/office/officeart/2005/8/layout/vProcess5"/>
    <dgm:cxn modelId="{F1CC8B35-ADBA-4AE9-8894-A212D3B80E0B}" type="presParOf" srcId="{65E77060-4F87-4422-AA9C-BEDB2BD586CA}" destId="{B38C7992-0B65-4441-8E70-B6BB5AA486C9}" srcOrd="6" destOrd="0" presId="urn:microsoft.com/office/officeart/2005/8/layout/vProcess5"/>
    <dgm:cxn modelId="{1B15DCC0-6716-4293-9702-466290E7CB8E}" type="presParOf" srcId="{65E77060-4F87-4422-AA9C-BEDB2BD586CA}" destId="{48BDCBE1-4C19-4A89-97BA-629F6770AFCE}" srcOrd="7" destOrd="0" presId="urn:microsoft.com/office/officeart/2005/8/layout/vProcess5"/>
    <dgm:cxn modelId="{4CC2C9A0-F9D5-4ECD-AC50-61CD2C7D8A3C}" type="presParOf" srcId="{65E77060-4F87-4422-AA9C-BEDB2BD586CA}" destId="{21AD6D65-F50E-4558-A5DA-F76624E5006E}" srcOrd="8" destOrd="0" presId="urn:microsoft.com/office/officeart/2005/8/layout/vProcess5"/>
    <dgm:cxn modelId="{EDCDC5F5-E569-4FA9-B0A0-2BC0DE15CD85}" type="presParOf" srcId="{65E77060-4F87-4422-AA9C-BEDB2BD586CA}" destId="{99C06E60-DF5A-4B49-933E-659F9A5DA8C0}" srcOrd="9" destOrd="0" presId="urn:microsoft.com/office/officeart/2005/8/layout/vProcess5"/>
    <dgm:cxn modelId="{E22C557F-8E51-4E3C-BEA0-BF12166547E1}" type="presParOf" srcId="{65E77060-4F87-4422-AA9C-BEDB2BD586CA}" destId="{DE266743-8375-4E01-BB59-09642F9BAE8E}" srcOrd="10" destOrd="0" presId="urn:microsoft.com/office/officeart/2005/8/layout/vProcess5"/>
    <dgm:cxn modelId="{51BCE9BD-8639-4AE2-8EC1-CE153B303DCF}" type="presParOf" srcId="{65E77060-4F87-4422-AA9C-BEDB2BD586CA}" destId="{8DEAD9DE-335C-4D99-B68E-81BC62872FDC}" srcOrd="11" destOrd="0" presId="urn:microsoft.com/office/officeart/2005/8/layout/vProcess5"/>
    <dgm:cxn modelId="{A11191BC-DE8E-4C06-8DDE-299718C3603F}" type="presParOf" srcId="{65E77060-4F87-4422-AA9C-BEDB2BD586CA}" destId="{D7F49108-4D5B-4C2E-9CBF-CDA86EC9ED60}" srcOrd="12" destOrd="0" presId="urn:microsoft.com/office/officeart/2005/8/layout/vProcess5"/>
    <dgm:cxn modelId="{C6940BA7-8DB8-4496-B33F-1835922EBD83}" type="presParOf" srcId="{65E77060-4F87-4422-AA9C-BEDB2BD586CA}" destId="{B795A877-54C6-4F33-AB7A-B2D537E05911}" srcOrd="13" destOrd="0" presId="urn:microsoft.com/office/officeart/2005/8/layout/vProcess5"/>
    <dgm:cxn modelId="{DD99AC02-AF44-427A-B6BF-08357892D58D}" type="presParOf" srcId="{65E77060-4F87-4422-AA9C-BEDB2BD586CA}" destId="{1878479B-41A3-4E3E-B580-4FB88742298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0BAC52-0FA7-4E11-B504-0645FA9A664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850C67-909C-4E4C-BE66-FC23D8FB00A3}">
      <dgm:prSet/>
      <dgm:spPr/>
      <dgm:t>
        <a:bodyPr/>
        <a:lstStyle/>
        <a:p>
          <a:r>
            <a:rPr lang="en-US" dirty="0"/>
            <a:t>These images were more similar to the preliminary ones</a:t>
          </a:r>
        </a:p>
      </dgm:t>
    </dgm:pt>
    <dgm:pt modelId="{EE624C18-DC5B-4808-934C-A6BFB514EFDD}" type="parTrans" cxnId="{7EF426D3-4410-4572-B291-F69A8B7269A6}">
      <dgm:prSet/>
      <dgm:spPr/>
      <dgm:t>
        <a:bodyPr/>
        <a:lstStyle/>
        <a:p>
          <a:endParaRPr lang="en-US"/>
        </a:p>
      </dgm:t>
    </dgm:pt>
    <dgm:pt modelId="{D1B13727-99E2-41A5-A36C-59F73DCBE3D0}" type="sibTrans" cxnId="{7EF426D3-4410-4572-B291-F69A8B7269A6}">
      <dgm:prSet/>
      <dgm:spPr/>
      <dgm:t>
        <a:bodyPr/>
        <a:lstStyle/>
        <a:p>
          <a:endParaRPr lang="en-US"/>
        </a:p>
      </dgm:t>
    </dgm:pt>
    <dgm:pt modelId="{E82B436F-BE79-4EE5-B00D-840320A733E8}">
      <dgm:prSet/>
      <dgm:spPr/>
      <dgm:t>
        <a:bodyPr/>
        <a:lstStyle/>
        <a:p>
          <a:pPr>
            <a:buNone/>
          </a:pPr>
          <a:r>
            <a:rPr lang="en-US" dirty="0"/>
            <a:t>Captured rotating the stage at ±40° from each face</a:t>
          </a:r>
        </a:p>
      </dgm:t>
    </dgm:pt>
    <dgm:pt modelId="{1FDF8688-6727-424B-A015-A10977E8DDC6}" type="parTrans" cxnId="{18A54F1C-30CE-4BE7-B695-EF00A3FA2668}">
      <dgm:prSet/>
      <dgm:spPr/>
      <dgm:t>
        <a:bodyPr/>
        <a:lstStyle/>
        <a:p>
          <a:endParaRPr lang="en-US"/>
        </a:p>
      </dgm:t>
    </dgm:pt>
    <dgm:pt modelId="{8F915F11-7435-4770-AEB8-69EFDF776D7D}" type="sibTrans" cxnId="{18A54F1C-30CE-4BE7-B695-EF00A3FA2668}">
      <dgm:prSet/>
      <dgm:spPr/>
      <dgm:t>
        <a:bodyPr/>
        <a:lstStyle/>
        <a:p>
          <a:endParaRPr lang="en-US"/>
        </a:p>
      </dgm:t>
    </dgm:pt>
    <dgm:pt modelId="{7939AE66-EE59-425D-84E7-AA88093A238F}">
      <dgm:prSet/>
      <dgm:spPr/>
      <dgm:t>
        <a:bodyPr/>
        <a:lstStyle/>
        <a:p>
          <a:pPr>
            <a:buNone/>
          </a:pPr>
          <a:r>
            <a:rPr lang="en-US" dirty="0"/>
            <a:t>Images have more overlap than preliminary ones</a:t>
          </a:r>
        </a:p>
      </dgm:t>
    </dgm:pt>
    <dgm:pt modelId="{D5E7F62E-D7DF-4AC0-92BC-D29BEB066F7F}" type="parTrans" cxnId="{B766D84E-3CE6-4D63-8184-53CC0CEE71E7}">
      <dgm:prSet/>
      <dgm:spPr/>
      <dgm:t>
        <a:bodyPr/>
        <a:lstStyle/>
        <a:p>
          <a:endParaRPr lang="en-US"/>
        </a:p>
      </dgm:t>
    </dgm:pt>
    <dgm:pt modelId="{8A96B03F-FB1E-4AEB-81E4-B5EB7C0F178D}" type="sibTrans" cxnId="{B766D84E-3CE6-4D63-8184-53CC0CEE71E7}">
      <dgm:prSet/>
      <dgm:spPr/>
      <dgm:t>
        <a:bodyPr/>
        <a:lstStyle/>
        <a:p>
          <a:endParaRPr lang="en-US"/>
        </a:p>
      </dgm:t>
    </dgm:pt>
    <dgm:pt modelId="{929257E4-CB8E-47A5-8330-D38554715FFF}">
      <dgm:prSet/>
      <dgm:spPr/>
      <dgm:t>
        <a:bodyPr/>
        <a:lstStyle/>
        <a:p>
          <a:r>
            <a:rPr lang="en-GB" dirty="0"/>
            <a:t>Apply image registration technique</a:t>
          </a:r>
          <a:endParaRPr lang="en-US" dirty="0"/>
        </a:p>
      </dgm:t>
    </dgm:pt>
    <dgm:pt modelId="{50A12136-771A-4797-8C05-77CA14E79E4F}" type="parTrans" cxnId="{BCBDBEA8-79F4-44A5-AC79-CB1BC2A192C9}">
      <dgm:prSet/>
      <dgm:spPr/>
      <dgm:t>
        <a:bodyPr/>
        <a:lstStyle/>
        <a:p>
          <a:endParaRPr lang="en-US"/>
        </a:p>
      </dgm:t>
    </dgm:pt>
    <dgm:pt modelId="{09D5BD33-3A93-461B-AB0F-9CFB385F05A1}" type="sibTrans" cxnId="{BCBDBEA8-79F4-44A5-AC79-CB1BC2A192C9}">
      <dgm:prSet/>
      <dgm:spPr/>
      <dgm:t>
        <a:bodyPr/>
        <a:lstStyle/>
        <a:p>
          <a:endParaRPr lang="en-US"/>
        </a:p>
      </dgm:t>
    </dgm:pt>
    <dgm:pt modelId="{39B4BF82-8B71-45E1-A8CE-C32642A4AAB9}">
      <dgm:prSet/>
      <dgm:spPr/>
      <dgm:t>
        <a:bodyPr/>
        <a:lstStyle/>
        <a:p>
          <a:r>
            <a:rPr lang="en-US" dirty="0"/>
            <a:t>Pre-processing the image was still crucial</a:t>
          </a:r>
        </a:p>
      </dgm:t>
    </dgm:pt>
    <dgm:pt modelId="{27EDCD99-5A6A-4392-A51E-8CC00D479E86}" type="parTrans" cxnId="{6E1E9DBA-F1EE-4223-91CE-38E30992029D}">
      <dgm:prSet/>
      <dgm:spPr/>
      <dgm:t>
        <a:bodyPr/>
        <a:lstStyle/>
        <a:p>
          <a:endParaRPr lang="en-US"/>
        </a:p>
      </dgm:t>
    </dgm:pt>
    <dgm:pt modelId="{D096AF7D-3975-4255-B95F-B3E69198EB42}" type="sibTrans" cxnId="{6E1E9DBA-F1EE-4223-91CE-38E30992029D}">
      <dgm:prSet/>
      <dgm:spPr/>
      <dgm:t>
        <a:bodyPr/>
        <a:lstStyle/>
        <a:p>
          <a:endParaRPr lang="en-US"/>
        </a:p>
      </dgm:t>
    </dgm:pt>
    <dgm:pt modelId="{8EAD9E88-DA59-4288-BBBE-29DA1A59C68D}">
      <dgm:prSet/>
      <dgm:spPr/>
      <dgm:t>
        <a:bodyPr/>
        <a:lstStyle/>
        <a:p>
          <a:r>
            <a:rPr lang="en-US" dirty="0"/>
            <a:t>Still easy for the algorithm to find a bad minimum cost if allowed to rotate the image freely</a:t>
          </a:r>
        </a:p>
      </dgm:t>
    </dgm:pt>
    <dgm:pt modelId="{0CD506C9-CFDA-4D9B-AE71-99E2FE85889E}" type="parTrans" cxnId="{5C11012E-E85C-460F-98CF-61EEB44E56D7}">
      <dgm:prSet/>
      <dgm:spPr/>
      <dgm:t>
        <a:bodyPr/>
        <a:lstStyle/>
        <a:p>
          <a:endParaRPr lang="en-US"/>
        </a:p>
      </dgm:t>
    </dgm:pt>
    <dgm:pt modelId="{CEF11713-63BD-41E2-8B30-753E646EB258}" type="sibTrans" cxnId="{5C11012E-E85C-460F-98CF-61EEB44E56D7}">
      <dgm:prSet/>
      <dgm:spPr/>
      <dgm:t>
        <a:bodyPr/>
        <a:lstStyle/>
        <a:p>
          <a:endParaRPr lang="en-US"/>
        </a:p>
      </dgm:t>
    </dgm:pt>
    <dgm:pt modelId="{04338697-E4B4-44D0-89D4-610238CDDA9F}">
      <dgm:prSet/>
      <dgm:spPr/>
      <dgm:t>
        <a:bodyPr/>
        <a:lstStyle/>
        <a:p>
          <a:r>
            <a:rPr lang="en-US" dirty="0"/>
            <a:t>Automatic registration was applied to fine-tune the alignment results </a:t>
          </a:r>
        </a:p>
      </dgm:t>
    </dgm:pt>
    <dgm:pt modelId="{8D7F6161-1392-4B07-9E26-1604FE89CEBE}" type="parTrans" cxnId="{CABCD893-CD6A-4648-9D6B-D7E1A2DDF2F0}">
      <dgm:prSet/>
      <dgm:spPr/>
      <dgm:t>
        <a:bodyPr/>
        <a:lstStyle/>
        <a:p>
          <a:endParaRPr lang="en-US"/>
        </a:p>
      </dgm:t>
    </dgm:pt>
    <dgm:pt modelId="{43AE9D85-ED36-4A21-B9C0-09747DEF2B40}" type="sibTrans" cxnId="{CABCD893-CD6A-4648-9D6B-D7E1A2DDF2F0}">
      <dgm:prSet/>
      <dgm:spPr/>
      <dgm:t>
        <a:bodyPr/>
        <a:lstStyle/>
        <a:p>
          <a:endParaRPr lang="en-US"/>
        </a:p>
      </dgm:t>
    </dgm:pt>
    <dgm:pt modelId="{E2C6FF97-C1DF-4304-9A1A-B363D9BB2E4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	i.e. 45, 90, 135 degrees and 225, 270, 315 degrees</a:t>
          </a:r>
        </a:p>
      </dgm:t>
    </dgm:pt>
    <dgm:pt modelId="{AC70B92D-4C69-47F4-987A-AC2E4F293869}" type="parTrans" cxnId="{965C86FF-383D-4821-8302-BAB71ECF97B5}">
      <dgm:prSet/>
      <dgm:spPr/>
      <dgm:t>
        <a:bodyPr/>
        <a:lstStyle/>
        <a:p>
          <a:endParaRPr lang="en-GB"/>
        </a:p>
      </dgm:t>
    </dgm:pt>
    <dgm:pt modelId="{D74287EE-74E2-4DA0-95EB-792D92822C81}" type="sibTrans" cxnId="{965C86FF-383D-4821-8302-BAB71ECF97B5}">
      <dgm:prSet/>
      <dgm:spPr/>
      <dgm:t>
        <a:bodyPr/>
        <a:lstStyle/>
        <a:p>
          <a:endParaRPr lang="en-GB"/>
        </a:p>
      </dgm:t>
    </dgm:pt>
    <dgm:pt modelId="{F7FE9377-47A8-4830-8D52-B39E3C739483}">
      <dgm:prSet/>
      <dgm:spPr/>
      <dgm:t>
        <a:bodyPr/>
        <a:lstStyle/>
        <a:p>
          <a:pPr>
            <a:buNone/>
          </a:pPr>
          <a:r>
            <a:rPr lang="en-US" dirty="0"/>
            <a:t>Provided a stable reference for the initial alignment</a:t>
          </a:r>
        </a:p>
      </dgm:t>
    </dgm:pt>
    <dgm:pt modelId="{78DE6048-FF36-4C5D-AED2-CEA0730874A3}" type="parTrans" cxnId="{B9CA865A-7438-4041-9B41-3E3E641E0A3D}">
      <dgm:prSet/>
      <dgm:spPr/>
      <dgm:t>
        <a:bodyPr/>
        <a:lstStyle/>
        <a:p>
          <a:endParaRPr lang="en-GB"/>
        </a:p>
      </dgm:t>
    </dgm:pt>
    <dgm:pt modelId="{E2AB826D-F156-4197-8EEA-671B79C45ED0}" type="sibTrans" cxnId="{B9CA865A-7438-4041-9B41-3E3E641E0A3D}">
      <dgm:prSet/>
      <dgm:spPr/>
      <dgm:t>
        <a:bodyPr/>
        <a:lstStyle/>
        <a:p>
          <a:endParaRPr lang="en-GB"/>
        </a:p>
      </dgm:t>
    </dgm:pt>
    <dgm:pt modelId="{0F3AEEC0-48BE-4B18-9183-6E827386CBEF}">
      <dgm:prSet/>
      <dgm:spPr/>
      <dgm:t>
        <a:bodyPr/>
        <a:lstStyle/>
        <a:p>
          <a:pPr>
            <a:buNone/>
          </a:pPr>
          <a:endParaRPr lang="en-US" dirty="0"/>
        </a:p>
      </dgm:t>
    </dgm:pt>
    <dgm:pt modelId="{F3DB5A92-249E-43B8-906E-D9D78E390BE8}" type="parTrans" cxnId="{1260667E-26F8-40D5-AD8A-36CB53204BDD}">
      <dgm:prSet/>
      <dgm:spPr/>
      <dgm:t>
        <a:bodyPr/>
        <a:lstStyle/>
        <a:p>
          <a:endParaRPr lang="en-GB"/>
        </a:p>
      </dgm:t>
    </dgm:pt>
    <dgm:pt modelId="{C0C6A63E-90B2-41F6-8E5B-1D2D43EC4AB2}" type="sibTrans" cxnId="{1260667E-26F8-40D5-AD8A-36CB53204BDD}">
      <dgm:prSet/>
      <dgm:spPr/>
      <dgm:t>
        <a:bodyPr/>
        <a:lstStyle/>
        <a:p>
          <a:endParaRPr lang="en-GB"/>
        </a:p>
      </dgm:t>
    </dgm:pt>
    <dgm:pt modelId="{33013425-C0A4-4373-B302-FCB7DFA52E2D}" type="pres">
      <dgm:prSet presAssocID="{500BAC52-0FA7-4E11-B504-0645FA9A6640}" presName="Name0" presStyleCnt="0">
        <dgm:presLayoutVars>
          <dgm:dir/>
          <dgm:animLvl val="lvl"/>
          <dgm:resizeHandles val="exact"/>
        </dgm:presLayoutVars>
      </dgm:prSet>
      <dgm:spPr/>
    </dgm:pt>
    <dgm:pt modelId="{49C09814-0DCB-43E3-BEC1-EAC650F4D042}" type="pres">
      <dgm:prSet presAssocID="{929257E4-CB8E-47A5-8330-D38554715FFF}" presName="boxAndChildren" presStyleCnt="0"/>
      <dgm:spPr/>
    </dgm:pt>
    <dgm:pt modelId="{D008668D-B171-49BB-89DF-DC64A43A3331}" type="pres">
      <dgm:prSet presAssocID="{929257E4-CB8E-47A5-8330-D38554715FFF}" presName="parentTextBox" presStyleLbl="alignNode1" presStyleIdx="0" presStyleCnt="2"/>
      <dgm:spPr/>
    </dgm:pt>
    <dgm:pt modelId="{2A25273A-A016-4AFA-99CE-44D97F8BD39F}" type="pres">
      <dgm:prSet presAssocID="{929257E4-CB8E-47A5-8330-D38554715FFF}" presName="descendantBox" presStyleLbl="bgAccFollowNode1" presStyleIdx="0" presStyleCnt="2"/>
      <dgm:spPr/>
    </dgm:pt>
    <dgm:pt modelId="{9E6DCC00-2611-4713-BF51-79E292810488}" type="pres">
      <dgm:prSet presAssocID="{D1B13727-99E2-41A5-A36C-59F73DCBE3D0}" presName="sp" presStyleCnt="0"/>
      <dgm:spPr/>
    </dgm:pt>
    <dgm:pt modelId="{971A3166-6580-49BF-8736-795032B75F3D}" type="pres">
      <dgm:prSet presAssocID="{AA850C67-909C-4E4C-BE66-FC23D8FB00A3}" presName="arrowAndChildren" presStyleCnt="0"/>
      <dgm:spPr/>
    </dgm:pt>
    <dgm:pt modelId="{CE00DEEC-3FB3-4F02-AE36-A381F195CA9A}" type="pres">
      <dgm:prSet presAssocID="{AA850C67-909C-4E4C-BE66-FC23D8FB00A3}" presName="parentTextArrow" presStyleLbl="node1" presStyleIdx="0" presStyleCnt="0"/>
      <dgm:spPr/>
    </dgm:pt>
    <dgm:pt modelId="{807F6FA4-C07B-47C0-92A1-EAAE6ABF3A4B}" type="pres">
      <dgm:prSet presAssocID="{AA850C67-909C-4E4C-BE66-FC23D8FB00A3}" presName="arrow" presStyleLbl="alignNode1" presStyleIdx="1" presStyleCnt="2"/>
      <dgm:spPr/>
    </dgm:pt>
    <dgm:pt modelId="{4B0B7EBF-215E-4AC4-B1C1-816B73629425}" type="pres">
      <dgm:prSet presAssocID="{AA850C67-909C-4E4C-BE66-FC23D8FB00A3}" presName="descendantArrow" presStyleLbl="bgAccFollowNode1" presStyleIdx="1" presStyleCnt="2"/>
      <dgm:spPr/>
    </dgm:pt>
  </dgm:ptLst>
  <dgm:cxnLst>
    <dgm:cxn modelId="{A1A0FE00-31A6-42E5-A5B8-96DA2F9302E0}" type="presOf" srcId="{E82B436F-BE79-4EE5-B00D-840320A733E8}" destId="{4B0B7EBF-215E-4AC4-B1C1-816B73629425}" srcOrd="0" destOrd="0" presId="urn:microsoft.com/office/officeart/2016/7/layout/VerticalDownArrowProcess"/>
    <dgm:cxn modelId="{8B965401-3FFE-490E-ABE2-76A1FBFE4D8C}" type="presOf" srcId="{8EAD9E88-DA59-4288-BBBE-29DA1A59C68D}" destId="{2A25273A-A016-4AFA-99CE-44D97F8BD39F}" srcOrd="0" destOrd="1" presId="urn:microsoft.com/office/officeart/2016/7/layout/VerticalDownArrowProcess"/>
    <dgm:cxn modelId="{4D484C11-7281-4ECD-AAD7-1CF5D368F9C2}" type="presOf" srcId="{E2C6FF97-C1DF-4304-9A1A-B363D9BB2E48}" destId="{4B0B7EBF-215E-4AC4-B1C1-816B73629425}" srcOrd="0" destOrd="1" presId="urn:microsoft.com/office/officeart/2016/7/layout/VerticalDownArrowProcess"/>
    <dgm:cxn modelId="{18A54F1C-30CE-4BE7-B695-EF00A3FA2668}" srcId="{AA850C67-909C-4E4C-BE66-FC23D8FB00A3}" destId="{E82B436F-BE79-4EE5-B00D-840320A733E8}" srcOrd="0" destOrd="0" parTransId="{1FDF8688-6727-424B-A015-A10977E8DDC6}" sibTransId="{8F915F11-7435-4770-AEB8-69EFDF776D7D}"/>
    <dgm:cxn modelId="{5C11012E-E85C-460F-98CF-61EEB44E56D7}" srcId="{929257E4-CB8E-47A5-8330-D38554715FFF}" destId="{8EAD9E88-DA59-4288-BBBE-29DA1A59C68D}" srcOrd="1" destOrd="0" parTransId="{0CD506C9-CFDA-4D9B-AE71-99E2FE85889E}" sibTransId="{CEF11713-63BD-41E2-8B30-753E646EB258}"/>
    <dgm:cxn modelId="{6DAEB24B-EC13-42C7-BA1A-FC20A75CE857}" type="presOf" srcId="{0F3AEEC0-48BE-4B18-9183-6E827386CBEF}" destId="{4B0B7EBF-215E-4AC4-B1C1-816B73629425}" srcOrd="0" destOrd="2" presId="urn:microsoft.com/office/officeart/2016/7/layout/VerticalDownArrowProcess"/>
    <dgm:cxn modelId="{B766D84E-3CE6-4D63-8184-53CC0CEE71E7}" srcId="{AA850C67-909C-4E4C-BE66-FC23D8FB00A3}" destId="{7939AE66-EE59-425D-84E7-AA88093A238F}" srcOrd="1" destOrd="0" parTransId="{D5E7F62E-D7DF-4AC0-92BC-D29BEB066F7F}" sibTransId="{8A96B03F-FB1E-4AEB-81E4-B5EB7C0F178D}"/>
    <dgm:cxn modelId="{B9CA865A-7438-4041-9B41-3E3E641E0A3D}" srcId="{E82B436F-BE79-4EE5-B00D-840320A733E8}" destId="{F7FE9377-47A8-4830-8D52-B39E3C739483}" srcOrd="2" destOrd="0" parTransId="{78DE6048-FF36-4C5D-AED2-CEA0730874A3}" sibTransId="{E2AB826D-F156-4197-8EEA-671B79C45ED0}"/>
    <dgm:cxn modelId="{1260667E-26F8-40D5-AD8A-36CB53204BDD}" srcId="{E82B436F-BE79-4EE5-B00D-840320A733E8}" destId="{0F3AEEC0-48BE-4B18-9183-6E827386CBEF}" srcOrd="1" destOrd="0" parTransId="{F3DB5A92-249E-43B8-906E-D9D78E390BE8}" sibTransId="{C0C6A63E-90B2-41F6-8E5B-1D2D43EC4AB2}"/>
    <dgm:cxn modelId="{E1694B8B-3107-4337-B06A-C3314EE122C7}" type="presOf" srcId="{39B4BF82-8B71-45E1-A8CE-C32642A4AAB9}" destId="{2A25273A-A016-4AFA-99CE-44D97F8BD39F}" srcOrd="0" destOrd="0" presId="urn:microsoft.com/office/officeart/2016/7/layout/VerticalDownArrowProcess"/>
    <dgm:cxn modelId="{8D63268F-0077-4AF6-9A38-8A932C3942C4}" type="presOf" srcId="{7939AE66-EE59-425D-84E7-AA88093A238F}" destId="{4B0B7EBF-215E-4AC4-B1C1-816B73629425}" srcOrd="0" destOrd="4" presId="urn:microsoft.com/office/officeart/2016/7/layout/VerticalDownArrowProcess"/>
    <dgm:cxn modelId="{CABCD893-CD6A-4648-9D6B-D7E1A2DDF2F0}" srcId="{929257E4-CB8E-47A5-8330-D38554715FFF}" destId="{04338697-E4B4-44D0-89D4-610238CDDA9F}" srcOrd="2" destOrd="0" parTransId="{8D7F6161-1392-4B07-9E26-1604FE89CEBE}" sibTransId="{43AE9D85-ED36-4A21-B9C0-09747DEF2B40}"/>
    <dgm:cxn modelId="{822CEB96-DF80-472E-B68B-95390110646B}" type="presOf" srcId="{AA850C67-909C-4E4C-BE66-FC23D8FB00A3}" destId="{807F6FA4-C07B-47C0-92A1-EAAE6ABF3A4B}" srcOrd="1" destOrd="0" presId="urn:microsoft.com/office/officeart/2016/7/layout/VerticalDownArrowProcess"/>
    <dgm:cxn modelId="{BCBDBEA8-79F4-44A5-AC79-CB1BC2A192C9}" srcId="{500BAC52-0FA7-4E11-B504-0645FA9A6640}" destId="{929257E4-CB8E-47A5-8330-D38554715FFF}" srcOrd="1" destOrd="0" parTransId="{50A12136-771A-4797-8C05-77CA14E79E4F}" sibTransId="{09D5BD33-3A93-461B-AB0F-9CFB385F05A1}"/>
    <dgm:cxn modelId="{6E1E9DBA-F1EE-4223-91CE-38E30992029D}" srcId="{929257E4-CB8E-47A5-8330-D38554715FFF}" destId="{39B4BF82-8B71-45E1-A8CE-C32642A4AAB9}" srcOrd="0" destOrd="0" parTransId="{27EDCD99-5A6A-4392-A51E-8CC00D479E86}" sibTransId="{D096AF7D-3975-4255-B95F-B3E69198EB42}"/>
    <dgm:cxn modelId="{45589FC3-B3C2-4D8D-B4A6-7FCA841B93A2}" type="presOf" srcId="{04338697-E4B4-44D0-89D4-610238CDDA9F}" destId="{2A25273A-A016-4AFA-99CE-44D97F8BD39F}" srcOrd="0" destOrd="2" presId="urn:microsoft.com/office/officeart/2016/7/layout/VerticalDownArrowProcess"/>
    <dgm:cxn modelId="{64C591C5-0D19-46E7-BC9D-54157AE54FE2}" type="presOf" srcId="{500BAC52-0FA7-4E11-B504-0645FA9A6640}" destId="{33013425-C0A4-4373-B302-FCB7DFA52E2D}" srcOrd="0" destOrd="0" presId="urn:microsoft.com/office/officeart/2016/7/layout/VerticalDownArrowProcess"/>
    <dgm:cxn modelId="{500EF8CA-A956-4B3F-BA1A-3F6FF1AEFF5E}" type="presOf" srcId="{929257E4-CB8E-47A5-8330-D38554715FFF}" destId="{D008668D-B171-49BB-89DF-DC64A43A3331}" srcOrd="0" destOrd="0" presId="urn:microsoft.com/office/officeart/2016/7/layout/VerticalDownArrowProcess"/>
    <dgm:cxn modelId="{7EF426D3-4410-4572-B291-F69A8B7269A6}" srcId="{500BAC52-0FA7-4E11-B504-0645FA9A6640}" destId="{AA850C67-909C-4E4C-BE66-FC23D8FB00A3}" srcOrd="0" destOrd="0" parTransId="{EE624C18-DC5B-4808-934C-A6BFB514EFDD}" sibTransId="{D1B13727-99E2-41A5-A36C-59F73DCBE3D0}"/>
    <dgm:cxn modelId="{6046EEEC-8F5D-4339-A4F9-10FA2E727DD2}" type="presOf" srcId="{F7FE9377-47A8-4830-8D52-B39E3C739483}" destId="{4B0B7EBF-215E-4AC4-B1C1-816B73629425}" srcOrd="0" destOrd="3" presId="urn:microsoft.com/office/officeart/2016/7/layout/VerticalDownArrowProcess"/>
    <dgm:cxn modelId="{F2018BF4-C819-4DC4-8CEA-BBBE1940FF8B}" type="presOf" srcId="{AA850C67-909C-4E4C-BE66-FC23D8FB00A3}" destId="{CE00DEEC-3FB3-4F02-AE36-A381F195CA9A}" srcOrd="0" destOrd="0" presId="urn:microsoft.com/office/officeart/2016/7/layout/VerticalDownArrowProcess"/>
    <dgm:cxn modelId="{965C86FF-383D-4821-8302-BAB71ECF97B5}" srcId="{E82B436F-BE79-4EE5-B00D-840320A733E8}" destId="{E2C6FF97-C1DF-4304-9A1A-B363D9BB2E48}" srcOrd="0" destOrd="0" parTransId="{AC70B92D-4C69-47F4-987A-AC2E4F293869}" sibTransId="{D74287EE-74E2-4DA0-95EB-792D92822C81}"/>
    <dgm:cxn modelId="{77BDABA1-997F-4BA8-9992-9E0FFC99E128}" type="presParOf" srcId="{33013425-C0A4-4373-B302-FCB7DFA52E2D}" destId="{49C09814-0DCB-43E3-BEC1-EAC650F4D042}" srcOrd="0" destOrd="0" presId="urn:microsoft.com/office/officeart/2016/7/layout/VerticalDownArrowProcess"/>
    <dgm:cxn modelId="{DF03615F-F1D8-466F-9BDC-6072B257EF03}" type="presParOf" srcId="{49C09814-0DCB-43E3-BEC1-EAC650F4D042}" destId="{D008668D-B171-49BB-89DF-DC64A43A3331}" srcOrd="0" destOrd="0" presId="urn:microsoft.com/office/officeart/2016/7/layout/VerticalDownArrowProcess"/>
    <dgm:cxn modelId="{591C2F3F-4140-4E4E-A2CF-8F894F158C0C}" type="presParOf" srcId="{49C09814-0DCB-43E3-BEC1-EAC650F4D042}" destId="{2A25273A-A016-4AFA-99CE-44D97F8BD39F}" srcOrd="1" destOrd="0" presId="urn:microsoft.com/office/officeart/2016/7/layout/VerticalDownArrowProcess"/>
    <dgm:cxn modelId="{5041067E-0564-4A33-9EA0-912D48CD3EF6}" type="presParOf" srcId="{33013425-C0A4-4373-B302-FCB7DFA52E2D}" destId="{9E6DCC00-2611-4713-BF51-79E292810488}" srcOrd="1" destOrd="0" presId="urn:microsoft.com/office/officeart/2016/7/layout/VerticalDownArrowProcess"/>
    <dgm:cxn modelId="{156CAD0F-3407-4149-9138-D5BE2116C2B8}" type="presParOf" srcId="{33013425-C0A4-4373-B302-FCB7DFA52E2D}" destId="{971A3166-6580-49BF-8736-795032B75F3D}" srcOrd="2" destOrd="0" presId="urn:microsoft.com/office/officeart/2016/7/layout/VerticalDownArrowProcess"/>
    <dgm:cxn modelId="{D7B78B23-D861-45DA-A714-BB4EAC5D0B7A}" type="presParOf" srcId="{971A3166-6580-49BF-8736-795032B75F3D}" destId="{CE00DEEC-3FB3-4F02-AE36-A381F195CA9A}" srcOrd="0" destOrd="0" presId="urn:microsoft.com/office/officeart/2016/7/layout/VerticalDownArrowProcess"/>
    <dgm:cxn modelId="{E2C8C895-134A-4D85-BA39-762E08EAEE01}" type="presParOf" srcId="{971A3166-6580-49BF-8736-795032B75F3D}" destId="{807F6FA4-C07B-47C0-92A1-EAAE6ABF3A4B}" srcOrd="1" destOrd="0" presId="urn:microsoft.com/office/officeart/2016/7/layout/VerticalDownArrowProcess"/>
    <dgm:cxn modelId="{3F6DE1DC-2D20-4895-BEB6-A8F19C315D50}" type="presParOf" srcId="{971A3166-6580-49BF-8736-795032B75F3D}" destId="{4B0B7EBF-215E-4AC4-B1C1-816B7362942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D09299-6DFC-4CC6-8DDC-3CC701DCEFA7}" type="doc">
      <dgm:prSet loTypeId="urn:microsoft.com/office/officeart/2008/layout/AlternatingHexagons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6C69FC-AE48-48E8-A9C0-DD147E473A19}">
      <dgm:prSet/>
      <dgm:spPr/>
      <dgm:t>
        <a:bodyPr/>
        <a:lstStyle/>
        <a:p>
          <a:r>
            <a:rPr lang="en-US" dirty="0"/>
            <a:t>Theta-stack</a:t>
          </a:r>
        </a:p>
      </dgm:t>
    </dgm:pt>
    <dgm:pt modelId="{904A8773-4549-4017-8997-4295F3A12859}" type="parTrans" cxnId="{B574034E-5890-4683-9645-B1AB3528B6A1}">
      <dgm:prSet/>
      <dgm:spPr/>
      <dgm:t>
        <a:bodyPr/>
        <a:lstStyle/>
        <a:p>
          <a:endParaRPr lang="en-US"/>
        </a:p>
      </dgm:t>
    </dgm:pt>
    <dgm:pt modelId="{AAE0744E-F19E-41A4-8D31-06B0EDBB5B3A}" type="sibTrans" cxnId="{B574034E-5890-4683-9645-B1AB3528B6A1}">
      <dgm:prSet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2323A9E-CA78-4839-AE94-5729A3591DE3}">
      <dgm:prSet custT="1"/>
      <dgm:spPr/>
      <dgm:t>
        <a:bodyPr/>
        <a:lstStyle/>
        <a:p>
          <a:r>
            <a:rPr lang="en-US" sz="1400" dirty="0"/>
            <a:t>Limited scanned area. </a:t>
          </a:r>
        </a:p>
        <a:p>
          <a:r>
            <a:rPr lang="en-US" sz="1400" dirty="0"/>
            <a:t>Huge limitation for any clinical application.</a:t>
          </a:r>
        </a:p>
        <a:p>
          <a:r>
            <a:rPr lang="en-US" sz="1400" dirty="0"/>
            <a:t>Parts not imaged cannot be reconstructed since no information exists.</a:t>
          </a:r>
        </a:p>
      </dgm:t>
    </dgm:pt>
    <dgm:pt modelId="{2667AEF1-3B1F-420C-93C0-6EC9798AD6ED}" type="parTrans" cxnId="{2B03B035-2BD4-4C30-A21D-1FA9441F522E}">
      <dgm:prSet/>
      <dgm:spPr/>
      <dgm:t>
        <a:bodyPr/>
        <a:lstStyle/>
        <a:p>
          <a:endParaRPr lang="en-US"/>
        </a:p>
      </dgm:t>
    </dgm:pt>
    <dgm:pt modelId="{BBB2776C-A7DA-49B3-8F7E-DD84A2C5812E}" type="sibTrans" cxnId="{2B03B035-2BD4-4C30-A21D-1FA9441F522E}">
      <dgm:prSet/>
      <dgm:spPr/>
      <dgm:t>
        <a:bodyPr/>
        <a:lstStyle/>
        <a:p>
          <a:endParaRPr lang="en-US"/>
        </a:p>
      </dgm:t>
    </dgm:pt>
    <dgm:pt modelId="{1608B1F9-143C-479A-BD87-86720724BD22}">
      <dgm:prSet/>
      <dgm:spPr/>
      <dgm:t>
        <a:bodyPr/>
        <a:lstStyle/>
        <a:p>
          <a:r>
            <a:rPr lang="en-US" dirty="0"/>
            <a:t>Y-stack</a:t>
          </a:r>
        </a:p>
      </dgm:t>
    </dgm:pt>
    <dgm:pt modelId="{E38FCB20-33D5-4AFC-A7E5-64D146D6ABA3}" type="parTrans" cxnId="{3F0DA7F5-F7CD-4508-A720-F502D3CCB324}">
      <dgm:prSet/>
      <dgm:spPr/>
      <dgm:t>
        <a:bodyPr/>
        <a:lstStyle/>
        <a:p>
          <a:endParaRPr lang="en-US"/>
        </a:p>
      </dgm:t>
    </dgm:pt>
    <dgm:pt modelId="{2F4E80DB-157E-4C88-8FFB-D902C8D4DEB0}" type="sibTrans" cxnId="{3F0DA7F5-F7CD-4508-A720-F502D3CCB324}">
      <dgm:prSet/>
      <dgm:spPr>
        <a:blipFill rotWithShape="0">
          <a:blip xmlns:r="http://schemas.openxmlformats.org/officeDocument/2006/relationships" r:embed="rId2"/>
          <a:srcRect/>
          <a:stretch>
            <a:fillRect l="-5000" r="-5000"/>
          </a:stretch>
        </a:blipFill>
      </dgm:spPr>
      <dgm:t>
        <a:bodyPr/>
        <a:lstStyle/>
        <a:p>
          <a:endParaRPr lang="en-US" dirty="0"/>
        </a:p>
      </dgm:t>
    </dgm:pt>
    <dgm:pt modelId="{7123B8B6-F1DF-4ADA-80F0-906E23568027}">
      <dgm:prSet custT="1"/>
      <dgm:spPr/>
      <dgm:t>
        <a:bodyPr/>
        <a:lstStyle/>
        <a:p>
          <a:r>
            <a:rPr lang="en-US" sz="1400" dirty="0"/>
            <a:t>Better coverage of the tooth surface.</a:t>
          </a:r>
        </a:p>
        <a:p>
          <a:r>
            <a:rPr lang="en-US" sz="1400" dirty="0"/>
            <a:t>Single image can show most of the proximal side of a tooth (depending on angle, shape and distance between teeth).</a:t>
          </a:r>
        </a:p>
      </dgm:t>
    </dgm:pt>
    <dgm:pt modelId="{2FE4BB74-CB1F-4D0F-A4F6-F28496212174}" type="parTrans" cxnId="{2F77DC45-E598-4714-8C2A-67C438D173C7}">
      <dgm:prSet/>
      <dgm:spPr/>
      <dgm:t>
        <a:bodyPr/>
        <a:lstStyle/>
        <a:p>
          <a:endParaRPr lang="en-US"/>
        </a:p>
      </dgm:t>
    </dgm:pt>
    <dgm:pt modelId="{8373BB95-167F-4B7F-9A3D-B1E54AC1102A}" type="sibTrans" cxnId="{2F77DC45-E598-4714-8C2A-67C438D173C7}">
      <dgm:prSet/>
      <dgm:spPr/>
      <dgm:t>
        <a:bodyPr/>
        <a:lstStyle/>
        <a:p>
          <a:endParaRPr lang="en-US"/>
        </a:p>
      </dgm:t>
    </dgm:pt>
    <dgm:pt modelId="{6AB70EE8-C96D-463B-9BE4-B65479415746}">
      <dgm:prSet/>
      <dgm:spPr/>
      <dgm:t>
        <a:bodyPr/>
        <a:lstStyle/>
        <a:p>
          <a:r>
            <a:rPr lang="en-US" dirty="0"/>
            <a:t>Registration</a:t>
          </a:r>
        </a:p>
      </dgm:t>
    </dgm:pt>
    <dgm:pt modelId="{5917ED35-7571-4E33-A8C0-552844B1D734}" type="parTrans" cxnId="{9A9E75EB-9377-49C5-B5F4-0E6C7D520B11}">
      <dgm:prSet/>
      <dgm:spPr/>
      <dgm:t>
        <a:bodyPr/>
        <a:lstStyle/>
        <a:p>
          <a:endParaRPr lang="en-US"/>
        </a:p>
      </dgm:t>
    </dgm:pt>
    <dgm:pt modelId="{F19C7DB7-93F2-4918-B7A0-45D74B3707C4}" type="sibTrans" cxnId="{9A9E75EB-9377-49C5-B5F4-0E6C7D520B11}">
      <dgm:prSet/>
      <dgm:spPr>
        <a:blipFill rotWithShape="0">
          <a:blip xmlns:r="http://schemas.openxmlformats.org/officeDocument/2006/relationships" r:embed="rId3"/>
          <a:srcRect/>
          <a:stretch>
            <a:fillRect l="-10000" r="-10000"/>
          </a:stretch>
        </a:blipFill>
      </dgm:spPr>
      <dgm:t>
        <a:bodyPr/>
        <a:lstStyle/>
        <a:p>
          <a:endParaRPr lang="en-US" dirty="0"/>
        </a:p>
      </dgm:t>
    </dgm:pt>
    <dgm:pt modelId="{5144F5FE-06D8-4965-89AF-1C2A6901B0DF}">
      <dgm:prSet custT="1"/>
      <dgm:spPr/>
      <dgm:t>
        <a:bodyPr/>
        <a:lstStyle/>
        <a:p>
          <a:r>
            <a:rPr lang="en-US" sz="1400" dirty="0"/>
            <a:t>No algorithm could register teeth images without significant pre-processing. </a:t>
          </a:r>
        </a:p>
        <a:p>
          <a:r>
            <a:rPr lang="en-US" sz="1400" dirty="0"/>
            <a:t>Image registration remains crucial to any clinical applications</a:t>
          </a:r>
        </a:p>
      </dgm:t>
    </dgm:pt>
    <dgm:pt modelId="{3698384C-C20E-49B2-8E5E-E5BE86499C69}" type="parTrans" cxnId="{FC0F0412-F208-4DD9-83FF-952E3B6F9CC0}">
      <dgm:prSet/>
      <dgm:spPr/>
      <dgm:t>
        <a:bodyPr/>
        <a:lstStyle/>
        <a:p>
          <a:endParaRPr lang="en-US"/>
        </a:p>
      </dgm:t>
    </dgm:pt>
    <dgm:pt modelId="{438E6C12-1AE3-439F-ACF9-4B9DEF24D4B8}" type="sibTrans" cxnId="{FC0F0412-F208-4DD9-83FF-952E3B6F9CC0}">
      <dgm:prSet/>
      <dgm:spPr/>
      <dgm:t>
        <a:bodyPr/>
        <a:lstStyle/>
        <a:p>
          <a:endParaRPr lang="en-US"/>
        </a:p>
      </dgm:t>
    </dgm:pt>
    <dgm:pt modelId="{020430BA-0084-4119-93DF-43654C5FBAD0}" type="pres">
      <dgm:prSet presAssocID="{0CD09299-6DFC-4CC6-8DDC-3CC701DCEFA7}" presName="Name0" presStyleCnt="0">
        <dgm:presLayoutVars>
          <dgm:chMax/>
          <dgm:chPref/>
          <dgm:dir/>
          <dgm:animLvl val="lvl"/>
        </dgm:presLayoutVars>
      </dgm:prSet>
      <dgm:spPr/>
    </dgm:pt>
    <dgm:pt modelId="{49886C32-3B7D-4075-B700-90ED59F4FE82}" type="pres">
      <dgm:prSet presAssocID="{506C69FC-AE48-48E8-A9C0-DD147E473A19}" presName="composite" presStyleCnt="0"/>
      <dgm:spPr/>
    </dgm:pt>
    <dgm:pt modelId="{8FDB69FA-8F44-4C7B-B38D-305FC0564D6C}" type="pres">
      <dgm:prSet presAssocID="{506C69FC-AE48-48E8-A9C0-DD147E473A19}" presName="Parent1" presStyleLbl="node1" presStyleIdx="0" presStyleCnt="6" custLinFactNeighborX="3313" custLinFactNeighborY="-1441">
        <dgm:presLayoutVars>
          <dgm:chMax val="1"/>
          <dgm:chPref val="1"/>
          <dgm:bulletEnabled val="1"/>
        </dgm:presLayoutVars>
      </dgm:prSet>
      <dgm:spPr/>
    </dgm:pt>
    <dgm:pt modelId="{F9521D22-8BCD-42CD-B8C8-94D61B99F411}" type="pres">
      <dgm:prSet presAssocID="{506C69FC-AE48-48E8-A9C0-DD147E473A19}" presName="Childtext1" presStyleLbl="revTx" presStyleIdx="0" presStyleCnt="3" custScaleX="106873" custScaleY="125752" custLinFactNeighborX="7536" custLinFactNeighborY="-12638">
        <dgm:presLayoutVars>
          <dgm:chMax val="0"/>
          <dgm:chPref val="0"/>
          <dgm:bulletEnabled val="1"/>
        </dgm:presLayoutVars>
      </dgm:prSet>
      <dgm:spPr/>
    </dgm:pt>
    <dgm:pt modelId="{C5898F66-D7DA-45B3-9460-B852AE06C16A}" type="pres">
      <dgm:prSet presAssocID="{506C69FC-AE48-48E8-A9C0-DD147E473A19}" presName="BalanceSpacing" presStyleCnt="0"/>
      <dgm:spPr/>
    </dgm:pt>
    <dgm:pt modelId="{64A02B3B-7C9E-4705-97D8-D754EBD4FE23}" type="pres">
      <dgm:prSet presAssocID="{506C69FC-AE48-48E8-A9C0-DD147E473A19}" presName="BalanceSpacing1" presStyleCnt="0"/>
      <dgm:spPr/>
    </dgm:pt>
    <dgm:pt modelId="{B8A27DCA-58B0-4520-8A9B-EA015932AC15}" type="pres">
      <dgm:prSet presAssocID="{AAE0744E-F19E-41A4-8D31-06B0EDBB5B3A}" presName="Accent1Text" presStyleLbl="node1" presStyleIdx="1" presStyleCnt="6" custLinFactNeighborX="3313" custLinFactNeighborY="-480"/>
      <dgm:spPr/>
    </dgm:pt>
    <dgm:pt modelId="{C1DB90F1-C2D4-4110-B13D-4E88D37B25DE}" type="pres">
      <dgm:prSet presAssocID="{AAE0744E-F19E-41A4-8D31-06B0EDBB5B3A}" presName="spaceBetweenRectangles" presStyleCnt="0"/>
      <dgm:spPr/>
    </dgm:pt>
    <dgm:pt modelId="{2E45AFFE-E8B9-4F6A-B508-52F0486EEC1D}" type="pres">
      <dgm:prSet presAssocID="{1608B1F9-143C-479A-BD87-86720724BD22}" presName="composite" presStyleCnt="0"/>
      <dgm:spPr/>
    </dgm:pt>
    <dgm:pt modelId="{8A69B337-2F0F-48A0-95B7-29517083BB13}" type="pres">
      <dgm:prSet presAssocID="{1608B1F9-143C-479A-BD87-86720724BD22}" presName="Parent1" presStyleLbl="node1" presStyleIdx="2" presStyleCnt="6" custLinFactNeighborX="-87" custLinFactNeighborY="778">
        <dgm:presLayoutVars>
          <dgm:chMax val="1"/>
          <dgm:chPref val="1"/>
          <dgm:bulletEnabled val="1"/>
        </dgm:presLayoutVars>
      </dgm:prSet>
      <dgm:spPr/>
    </dgm:pt>
    <dgm:pt modelId="{CF6C0C06-BC0B-4538-9405-6747183C9EDB}" type="pres">
      <dgm:prSet presAssocID="{1608B1F9-143C-479A-BD87-86720724BD22}" presName="Childtext1" presStyleLbl="revTx" presStyleIdx="1" presStyleCnt="3" custScaleX="107105" custLinFactNeighborX="-2583" custLinFactNeighborY="1296">
        <dgm:presLayoutVars>
          <dgm:chMax val="0"/>
          <dgm:chPref val="0"/>
          <dgm:bulletEnabled val="1"/>
        </dgm:presLayoutVars>
      </dgm:prSet>
      <dgm:spPr/>
    </dgm:pt>
    <dgm:pt modelId="{1862BF4A-06BA-4DB0-B451-0CDA5C8A3E29}" type="pres">
      <dgm:prSet presAssocID="{1608B1F9-143C-479A-BD87-86720724BD22}" presName="BalanceSpacing" presStyleCnt="0"/>
      <dgm:spPr/>
    </dgm:pt>
    <dgm:pt modelId="{C0BC102D-1A43-4881-B88C-D0AF15445227}" type="pres">
      <dgm:prSet presAssocID="{1608B1F9-143C-479A-BD87-86720724BD22}" presName="BalanceSpacing1" presStyleCnt="0"/>
      <dgm:spPr/>
    </dgm:pt>
    <dgm:pt modelId="{66D0D47D-0451-4BEA-B31C-612D1654B98C}" type="pres">
      <dgm:prSet presAssocID="{2F4E80DB-157E-4C88-8FFB-D902C8D4DEB0}" presName="Accent1Text" presStyleLbl="node1" presStyleIdx="3" presStyleCnt="6"/>
      <dgm:spPr/>
    </dgm:pt>
    <dgm:pt modelId="{595A1D82-DEB8-45C5-B62F-BA8E52898854}" type="pres">
      <dgm:prSet presAssocID="{2F4E80DB-157E-4C88-8FFB-D902C8D4DEB0}" presName="spaceBetweenRectangles" presStyleCnt="0"/>
      <dgm:spPr/>
    </dgm:pt>
    <dgm:pt modelId="{0E832E29-323F-4171-BDF0-78FE7FF13F13}" type="pres">
      <dgm:prSet presAssocID="{6AB70EE8-C96D-463B-9BE4-B65479415746}" presName="composite" presStyleCnt="0"/>
      <dgm:spPr/>
    </dgm:pt>
    <dgm:pt modelId="{3F80A9DD-D61E-46E7-A69F-67F4B70418DF}" type="pres">
      <dgm:prSet presAssocID="{6AB70EE8-C96D-463B-9BE4-B65479415746}" presName="Parent1" presStyleLbl="node1" presStyleIdx="4" presStyleCnt="6" custLinFactNeighborX="4417" custLinFactNeighborY="92">
        <dgm:presLayoutVars>
          <dgm:chMax val="1"/>
          <dgm:chPref val="1"/>
          <dgm:bulletEnabled val="1"/>
        </dgm:presLayoutVars>
      </dgm:prSet>
      <dgm:spPr/>
    </dgm:pt>
    <dgm:pt modelId="{5C27071E-2A98-4406-A370-65C6482E8ECD}" type="pres">
      <dgm:prSet presAssocID="{6AB70EE8-C96D-463B-9BE4-B6547941574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059A64B-28A4-4797-BFDF-1CFE0BDFD752}" type="pres">
      <dgm:prSet presAssocID="{6AB70EE8-C96D-463B-9BE4-B65479415746}" presName="BalanceSpacing" presStyleCnt="0"/>
      <dgm:spPr/>
    </dgm:pt>
    <dgm:pt modelId="{3F2E2FB1-CF35-45A1-B2DC-C75EEEEFAFC6}" type="pres">
      <dgm:prSet presAssocID="{6AB70EE8-C96D-463B-9BE4-B65479415746}" presName="BalanceSpacing1" presStyleCnt="0"/>
      <dgm:spPr/>
    </dgm:pt>
    <dgm:pt modelId="{62D7FD4E-B7AB-4DB2-9974-02A07EF93614}" type="pres">
      <dgm:prSet presAssocID="{F19C7DB7-93F2-4918-B7A0-45D74B3707C4}" presName="Accent1Text" presStyleLbl="node1" presStyleIdx="5" presStyleCnt="6" custLinFactNeighborX="1494" custLinFactNeighborY="92"/>
      <dgm:spPr/>
    </dgm:pt>
  </dgm:ptLst>
  <dgm:cxnLst>
    <dgm:cxn modelId="{FC0F0412-F208-4DD9-83FF-952E3B6F9CC0}" srcId="{6AB70EE8-C96D-463B-9BE4-B65479415746}" destId="{5144F5FE-06D8-4965-89AF-1C2A6901B0DF}" srcOrd="0" destOrd="0" parTransId="{3698384C-C20E-49B2-8E5E-E5BE86499C69}" sibTransId="{438E6C12-1AE3-439F-ACF9-4B9DEF24D4B8}"/>
    <dgm:cxn modelId="{D86CC619-3989-4052-B5A2-8D9AF796ECBE}" type="presOf" srcId="{2F4E80DB-157E-4C88-8FFB-D902C8D4DEB0}" destId="{66D0D47D-0451-4BEA-B31C-612D1654B98C}" srcOrd="0" destOrd="0" presId="urn:microsoft.com/office/officeart/2008/layout/AlternatingHexagons"/>
    <dgm:cxn modelId="{E9C95B2F-6F76-432F-B6D4-8BF22FDE1792}" type="presOf" srcId="{6AB70EE8-C96D-463B-9BE4-B65479415746}" destId="{3F80A9DD-D61E-46E7-A69F-67F4B70418DF}" srcOrd="0" destOrd="0" presId="urn:microsoft.com/office/officeart/2008/layout/AlternatingHexagons"/>
    <dgm:cxn modelId="{2B03B035-2BD4-4C30-A21D-1FA9441F522E}" srcId="{506C69FC-AE48-48E8-A9C0-DD147E473A19}" destId="{C2323A9E-CA78-4839-AE94-5729A3591DE3}" srcOrd="0" destOrd="0" parTransId="{2667AEF1-3B1F-420C-93C0-6EC9798AD6ED}" sibTransId="{BBB2776C-A7DA-49B3-8F7E-DD84A2C5812E}"/>
    <dgm:cxn modelId="{2F77DC45-E598-4714-8C2A-67C438D173C7}" srcId="{1608B1F9-143C-479A-BD87-86720724BD22}" destId="{7123B8B6-F1DF-4ADA-80F0-906E23568027}" srcOrd="0" destOrd="0" parTransId="{2FE4BB74-CB1F-4D0F-A4F6-F28496212174}" sibTransId="{8373BB95-167F-4B7F-9A3D-B1E54AC1102A}"/>
    <dgm:cxn modelId="{B574034E-5890-4683-9645-B1AB3528B6A1}" srcId="{0CD09299-6DFC-4CC6-8DDC-3CC701DCEFA7}" destId="{506C69FC-AE48-48E8-A9C0-DD147E473A19}" srcOrd="0" destOrd="0" parTransId="{904A8773-4549-4017-8997-4295F3A12859}" sibTransId="{AAE0744E-F19E-41A4-8D31-06B0EDBB5B3A}"/>
    <dgm:cxn modelId="{25391453-F755-41FC-B8C1-F9D44401DB6C}" type="presOf" srcId="{7123B8B6-F1DF-4ADA-80F0-906E23568027}" destId="{CF6C0C06-BC0B-4538-9405-6747183C9EDB}" srcOrd="0" destOrd="0" presId="urn:microsoft.com/office/officeart/2008/layout/AlternatingHexagons"/>
    <dgm:cxn modelId="{CD0DF5C8-958A-460D-BE09-3276A15AB55D}" type="presOf" srcId="{F19C7DB7-93F2-4918-B7A0-45D74B3707C4}" destId="{62D7FD4E-B7AB-4DB2-9974-02A07EF93614}" srcOrd="0" destOrd="0" presId="urn:microsoft.com/office/officeart/2008/layout/AlternatingHexagons"/>
    <dgm:cxn modelId="{0D45A1CA-7FBA-4FB8-813F-DF966178CDD9}" type="presOf" srcId="{0CD09299-6DFC-4CC6-8DDC-3CC701DCEFA7}" destId="{020430BA-0084-4119-93DF-43654C5FBAD0}" srcOrd="0" destOrd="0" presId="urn:microsoft.com/office/officeart/2008/layout/AlternatingHexagons"/>
    <dgm:cxn modelId="{04E5A1D5-0940-4D91-BAA4-4FCC52B5E426}" type="presOf" srcId="{506C69FC-AE48-48E8-A9C0-DD147E473A19}" destId="{8FDB69FA-8F44-4C7B-B38D-305FC0564D6C}" srcOrd="0" destOrd="0" presId="urn:microsoft.com/office/officeart/2008/layout/AlternatingHexagons"/>
    <dgm:cxn modelId="{F45695E1-9E70-48D2-997E-5BCAC710BBE6}" type="presOf" srcId="{AAE0744E-F19E-41A4-8D31-06B0EDBB5B3A}" destId="{B8A27DCA-58B0-4520-8A9B-EA015932AC15}" srcOrd="0" destOrd="0" presId="urn:microsoft.com/office/officeart/2008/layout/AlternatingHexagons"/>
    <dgm:cxn modelId="{9A9E75EB-9377-49C5-B5F4-0E6C7D520B11}" srcId="{0CD09299-6DFC-4CC6-8DDC-3CC701DCEFA7}" destId="{6AB70EE8-C96D-463B-9BE4-B65479415746}" srcOrd="2" destOrd="0" parTransId="{5917ED35-7571-4E33-A8C0-552844B1D734}" sibTransId="{F19C7DB7-93F2-4918-B7A0-45D74B3707C4}"/>
    <dgm:cxn modelId="{61CBC7F2-1C55-4657-8B4E-D04CA6EAEF56}" type="presOf" srcId="{5144F5FE-06D8-4965-89AF-1C2A6901B0DF}" destId="{5C27071E-2A98-4406-A370-65C6482E8ECD}" srcOrd="0" destOrd="0" presId="urn:microsoft.com/office/officeart/2008/layout/AlternatingHexagons"/>
    <dgm:cxn modelId="{3F0DA7F5-F7CD-4508-A720-F502D3CCB324}" srcId="{0CD09299-6DFC-4CC6-8DDC-3CC701DCEFA7}" destId="{1608B1F9-143C-479A-BD87-86720724BD22}" srcOrd="1" destOrd="0" parTransId="{E38FCB20-33D5-4AFC-A7E5-64D146D6ABA3}" sibTransId="{2F4E80DB-157E-4C88-8FFB-D902C8D4DEB0}"/>
    <dgm:cxn modelId="{FC0312FB-FF97-4092-B54E-0E9E6AB818E9}" type="presOf" srcId="{1608B1F9-143C-479A-BD87-86720724BD22}" destId="{8A69B337-2F0F-48A0-95B7-29517083BB13}" srcOrd="0" destOrd="0" presId="urn:microsoft.com/office/officeart/2008/layout/AlternatingHexagons"/>
    <dgm:cxn modelId="{E36124FD-B06B-4618-A20A-252965D61BB5}" type="presOf" srcId="{C2323A9E-CA78-4839-AE94-5729A3591DE3}" destId="{F9521D22-8BCD-42CD-B8C8-94D61B99F411}" srcOrd="0" destOrd="0" presId="urn:microsoft.com/office/officeart/2008/layout/AlternatingHexagons"/>
    <dgm:cxn modelId="{D720193B-7367-49DD-9B73-39F1CDE14111}" type="presParOf" srcId="{020430BA-0084-4119-93DF-43654C5FBAD0}" destId="{49886C32-3B7D-4075-B700-90ED59F4FE82}" srcOrd="0" destOrd="0" presId="urn:microsoft.com/office/officeart/2008/layout/AlternatingHexagons"/>
    <dgm:cxn modelId="{EB225310-2497-4DC1-8A41-FCB18DAB8B4C}" type="presParOf" srcId="{49886C32-3B7D-4075-B700-90ED59F4FE82}" destId="{8FDB69FA-8F44-4C7B-B38D-305FC0564D6C}" srcOrd="0" destOrd="0" presId="urn:microsoft.com/office/officeart/2008/layout/AlternatingHexagons"/>
    <dgm:cxn modelId="{6B5B7891-E7FF-4A55-A8FE-3F5BA4BAC040}" type="presParOf" srcId="{49886C32-3B7D-4075-B700-90ED59F4FE82}" destId="{F9521D22-8BCD-42CD-B8C8-94D61B99F411}" srcOrd="1" destOrd="0" presId="urn:microsoft.com/office/officeart/2008/layout/AlternatingHexagons"/>
    <dgm:cxn modelId="{B56C91E8-BF85-4EC5-8BBE-572777B5F7C5}" type="presParOf" srcId="{49886C32-3B7D-4075-B700-90ED59F4FE82}" destId="{C5898F66-D7DA-45B3-9460-B852AE06C16A}" srcOrd="2" destOrd="0" presId="urn:microsoft.com/office/officeart/2008/layout/AlternatingHexagons"/>
    <dgm:cxn modelId="{D75C9E7C-6A63-42FE-92CF-2074B29FB3BC}" type="presParOf" srcId="{49886C32-3B7D-4075-B700-90ED59F4FE82}" destId="{64A02B3B-7C9E-4705-97D8-D754EBD4FE23}" srcOrd="3" destOrd="0" presId="urn:microsoft.com/office/officeart/2008/layout/AlternatingHexagons"/>
    <dgm:cxn modelId="{2821AF75-9410-4046-B3B9-A068DC6FEA4B}" type="presParOf" srcId="{49886C32-3B7D-4075-B700-90ED59F4FE82}" destId="{B8A27DCA-58B0-4520-8A9B-EA015932AC15}" srcOrd="4" destOrd="0" presId="urn:microsoft.com/office/officeart/2008/layout/AlternatingHexagons"/>
    <dgm:cxn modelId="{043C41B8-25AA-4D9D-A906-75993A7C8FB6}" type="presParOf" srcId="{020430BA-0084-4119-93DF-43654C5FBAD0}" destId="{C1DB90F1-C2D4-4110-B13D-4E88D37B25DE}" srcOrd="1" destOrd="0" presId="urn:microsoft.com/office/officeart/2008/layout/AlternatingHexagons"/>
    <dgm:cxn modelId="{E6D91B47-C613-45C2-9714-E0B18BE52814}" type="presParOf" srcId="{020430BA-0084-4119-93DF-43654C5FBAD0}" destId="{2E45AFFE-E8B9-4F6A-B508-52F0486EEC1D}" srcOrd="2" destOrd="0" presId="urn:microsoft.com/office/officeart/2008/layout/AlternatingHexagons"/>
    <dgm:cxn modelId="{9D9B5BFA-8491-496E-A27B-C4394A1AF99E}" type="presParOf" srcId="{2E45AFFE-E8B9-4F6A-B508-52F0486EEC1D}" destId="{8A69B337-2F0F-48A0-95B7-29517083BB13}" srcOrd="0" destOrd="0" presId="urn:microsoft.com/office/officeart/2008/layout/AlternatingHexagons"/>
    <dgm:cxn modelId="{5CB80890-620C-4E55-BD59-D3D8253CADB2}" type="presParOf" srcId="{2E45AFFE-E8B9-4F6A-B508-52F0486EEC1D}" destId="{CF6C0C06-BC0B-4538-9405-6747183C9EDB}" srcOrd="1" destOrd="0" presId="urn:microsoft.com/office/officeart/2008/layout/AlternatingHexagons"/>
    <dgm:cxn modelId="{0FB7E479-1705-4F33-8C2F-47DB562C4BD7}" type="presParOf" srcId="{2E45AFFE-E8B9-4F6A-B508-52F0486EEC1D}" destId="{1862BF4A-06BA-4DB0-B451-0CDA5C8A3E29}" srcOrd="2" destOrd="0" presId="urn:microsoft.com/office/officeart/2008/layout/AlternatingHexagons"/>
    <dgm:cxn modelId="{2BDEDC4F-45E9-49F8-9F79-49306A27A751}" type="presParOf" srcId="{2E45AFFE-E8B9-4F6A-B508-52F0486EEC1D}" destId="{C0BC102D-1A43-4881-B88C-D0AF15445227}" srcOrd="3" destOrd="0" presId="urn:microsoft.com/office/officeart/2008/layout/AlternatingHexagons"/>
    <dgm:cxn modelId="{5600B973-3649-4ED6-B6BC-E57FB8D5BF46}" type="presParOf" srcId="{2E45AFFE-E8B9-4F6A-B508-52F0486EEC1D}" destId="{66D0D47D-0451-4BEA-B31C-612D1654B98C}" srcOrd="4" destOrd="0" presId="urn:microsoft.com/office/officeart/2008/layout/AlternatingHexagons"/>
    <dgm:cxn modelId="{4D9D6C70-9FEB-4DEE-875D-C7E392346D0B}" type="presParOf" srcId="{020430BA-0084-4119-93DF-43654C5FBAD0}" destId="{595A1D82-DEB8-45C5-B62F-BA8E52898854}" srcOrd="3" destOrd="0" presId="urn:microsoft.com/office/officeart/2008/layout/AlternatingHexagons"/>
    <dgm:cxn modelId="{60302BE1-1752-48DE-9DB3-53A38648189C}" type="presParOf" srcId="{020430BA-0084-4119-93DF-43654C5FBAD0}" destId="{0E832E29-323F-4171-BDF0-78FE7FF13F13}" srcOrd="4" destOrd="0" presId="urn:microsoft.com/office/officeart/2008/layout/AlternatingHexagons"/>
    <dgm:cxn modelId="{5F9DE447-A40C-4DBD-8C82-76D27608760A}" type="presParOf" srcId="{0E832E29-323F-4171-BDF0-78FE7FF13F13}" destId="{3F80A9DD-D61E-46E7-A69F-67F4B70418DF}" srcOrd="0" destOrd="0" presId="urn:microsoft.com/office/officeart/2008/layout/AlternatingHexagons"/>
    <dgm:cxn modelId="{392FBAE4-54AE-4DCD-8B33-9E64759E570F}" type="presParOf" srcId="{0E832E29-323F-4171-BDF0-78FE7FF13F13}" destId="{5C27071E-2A98-4406-A370-65C6482E8ECD}" srcOrd="1" destOrd="0" presId="urn:microsoft.com/office/officeart/2008/layout/AlternatingHexagons"/>
    <dgm:cxn modelId="{980F30F7-BFBB-4C14-8C47-E867AA46F5AB}" type="presParOf" srcId="{0E832E29-323F-4171-BDF0-78FE7FF13F13}" destId="{1059A64B-28A4-4797-BFDF-1CFE0BDFD752}" srcOrd="2" destOrd="0" presId="urn:microsoft.com/office/officeart/2008/layout/AlternatingHexagons"/>
    <dgm:cxn modelId="{ACAA78CF-7EC0-4A31-9BE1-36830C3A4277}" type="presParOf" srcId="{0E832E29-323F-4171-BDF0-78FE7FF13F13}" destId="{3F2E2FB1-CF35-45A1-B2DC-C75EEEEFAFC6}" srcOrd="3" destOrd="0" presId="urn:microsoft.com/office/officeart/2008/layout/AlternatingHexagons"/>
    <dgm:cxn modelId="{0FE4D4FD-1A8A-49E3-A294-619F1CAD54F2}" type="presParOf" srcId="{0E832E29-323F-4171-BDF0-78FE7FF13F13}" destId="{62D7FD4E-B7AB-4DB2-9974-02A07EF9361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61F32-4016-4EB6-8741-F14E86CA8BF8}">
      <dsp:nvSpPr>
        <dsp:cNvPr id="0" name=""/>
        <dsp:cNvSpPr/>
      </dsp:nvSpPr>
      <dsp:spPr>
        <a:xfrm>
          <a:off x="0" y="445215"/>
          <a:ext cx="7012370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416560" rIns="54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 partial OCT images to reconstruct a full 3D image of a tooth to observe tooth decay in between teeth</a:t>
          </a:r>
        </a:p>
      </dsp:txBody>
      <dsp:txXfrm>
        <a:off x="0" y="445215"/>
        <a:ext cx="7012370" cy="1102500"/>
      </dsp:txXfrm>
    </dsp:sp>
    <dsp:sp modelId="{12572E28-5815-4CE6-B9D5-D1B8264497D9}">
      <dsp:nvSpPr>
        <dsp:cNvPr id="0" name=""/>
        <dsp:cNvSpPr/>
      </dsp:nvSpPr>
      <dsp:spPr>
        <a:xfrm>
          <a:off x="350618" y="150015"/>
          <a:ext cx="490865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Problem Statement</a:t>
          </a:r>
        </a:p>
      </dsp:txBody>
      <dsp:txXfrm>
        <a:off x="379439" y="178836"/>
        <a:ext cx="4851017" cy="532758"/>
      </dsp:txXfrm>
    </dsp:sp>
    <dsp:sp modelId="{44C3503D-CD33-4634-BF74-652BA0F4D14C}">
      <dsp:nvSpPr>
        <dsp:cNvPr id="0" name=""/>
        <dsp:cNvSpPr/>
      </dsp:nvSpPr>
      <dsp:spPr>
        <a:xfrm>
          <a:off x="0" y="1950915"/>
          <a:ext cx="7012370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305854"/>
              <a:satOff val="16268"/>
              <a:lumOff val="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416560" rIns="54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 a rotating stage, to capture images of sections of teeth at different angles and </a:t>
          </a:r>
        </a:p>
      </dsp:txBody>
      <dsp:txXfrm>
        <a:off x="0" y="1950915"/>
        <a:ext cx="7012370" cy="1102500"/>
      </dsp:txXfrm>
    </dsp:sp>
    <dsp:sp modelId="{9C3882AD-10D5-4555-9E82-2E34BA608FE4}">
      <dsp:nvSpPr>
        <dsp:cNvPr id="0" name=""/>
        <dsp:cNvSpPr/>
      </dsp:nvSpPr>
      <dsp:spPr>
        <a:xfrm>
          <a:off x="350618" y="1655715"/>
          <a:ext cx="4908659" cy="590400"/>
        </a:xfrm>
        <a:prstGeom prst="roundRect">
          <a:avLst/>
        </a:prstGeom>
        <a:solidFill>
          <a:schemeClr val="accent2">
            <a:hueOff val="-305854"/>
            <a:satOff val="16268"/>
            <a:lumOff val="470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Image Capture</a:t>
          </a:r>
        </a:p>
      </dsp:txBody>
      <dsp:txXfrm>
        <a:off x="379439" y="1684536"/>
        <a:ext cx="4851017" cy="532758"/>
      </dsp:txXfrm>
    </dsp:sp>
    <dsp:sp modelId="{1D615294-8C3D-46A5-871C-5AFEA0F7C794}">
      <dsp:nvSpPr>
        <dsp:cNvPr id="0" name=""/>
        <dsp:cNvSpPr/>
      </dsp:nvSpPr>
      <dsp:spPr>
        <a:xfrm>
          <a:off x="0" y="3456615"/>
          <a:ext cx="7012370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611709"/>
              <a:satOff val="32535"/>
              <a:lumOff val="9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238" tIns="416560" rIns="5442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Develop MATLAB code to allow reconstruction of 3D images from a sequence of images at varying angles. </a:t>
          </a:r>
        </a:p>
      </dsp:txBody>
      <dsp:txXfrm>
        <a:off x="0" y="3456615"/>
        <a:ext cx="7012370" cy="1102500"/>
      </dsp:txXfrm>
    </dsp:sp>
    <dsp:sp modelId="{435B2681-A552-467B-8DCE-6D7DEEC51474}">
      <dsp:nvSpPr>
        <dsp:cNvPr id="0" name=""/>
        <dsp:cNvSpPr/>
      </dsp:nvSpPr>
      <dsp:spPr>
        <a:xfrm>
          <a:off x="350618" y="3161415"/>
          <a:ext cx="4908659" cy="590400"/>
        </a:xfrm>
        <a:prstGeom prst="roundRect">
          <a:avLst/>
        </a:prstGeom>
        <a:solidFill>
          <a:schemeClr val="accent2">
            <a:hueOff val="-611709"/>
            <a:satOff val="32535"/>
            <a:lumOff val="941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5536" tIns="0" rIns="18553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Reconstruction</a:t>
          </a:r>
        </a:p>
      </dsp:txBody>
      <dsp:txXfrm>
        <a:off x="379439" y="3190236"/>
        <a:ext cx="4851017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A5FD6-BBB1-4985-BB9A-BB21A3884248}">
      <dsp:nvSpPr>
        <dsp:cNvPr id="0" name=""/>
        <dsp:cNvSpPr/>
      </dsp:nvSpPr>
      <dsp:spPr>
        <a:xfrm>
          <a:off x="0" y="140716"/>
          <a:ext cx="7012370" cy="538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Direct Methods: </a:t>
          </a:r>
          <a:endParaRPr lang="en-US" sz="2300" kern="1200" dirty="0"/>
        </a:p>
      </dsp:txBody>
      <dsp:txXfrm>
        <a:off x="26273" y="166989"/>
        <a:ext cx="6959824" cy="485654"/>
      </dsp:txXfrm>
    </dsp:sp>
    <dsp:sp modelId="{9AA98A06-E949-479C-846C-B0EA5B29D596}">
      <dsp:nvSpPr>
        <dsp:cNvPr id="0" name=""/>
        <dsp:cNvSpPr/>
      </dsp:nvSpPr>
      <dsp:spPr>
        <a:xfrm>
          <a:off x="0" y="678916"/>
          <a:ext cx="7012370" cy="166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Approaches use </a:t>
          </a:r>
          <a:r>
            <a:rPr lang="en-US" sz="1800" b="1" kern="1200" dirty="0"/>
            <a:t>pixel-to-pixel matching </a:t>
          </a:r>
          <a:r>
            <a:rPr lang="en-US" sz="1800" kern="1200" dirty="0"/>
            <a:t>to align images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First an </a:t>
          </a:r>
          <a:r>
            <a:rPr lang="en-US" sz="1800" i="1" kern="1200" dirty="0"/>
            <a:t>error metric </a:t>
          </a:r>
          <a:r>
            <a:rPr lang="en-US" sz="1800" kern="1200" dirty="0"/>
            <a:t>is chosen to compare the images, then an </a:t>
          </a:r>
          <a:r>
            <a:rPr lang="en-US" sz="1800" i="1" kern="1200" dirty="0"/>
            <a:t>optimization function </a:t>
          </a:r>
          <a:r>
            <a:rPr lang="en-US" sz="1800" kern="1200" dirty="0"/>
            <a:t>is used to find a minimum with respect to the error metric adopted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Many alternatives available for both error metric and optimization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</dsp:txBody>
      <dsp:txXfrm>
        <a:off x="0" y="678916"/>
        <a:ext cx="7012370" cy="1666350"/>
      </dsp:txXfrm>
    </dsp:sp>
    <dsp:sp modelId="{FF722421-926F-4CFB-AE87-A8E8BDC65D9A}">
      <dsp:nvSpPr>
        <dsp:cNvPr id="0" name=""/>
        <dsp:cNvSpPr/>
      </dsp:nvSpPr>
      <dsp:spPr>
        <a:xfrm>
          <a:off x="0" y="2345266"/>
          <a:ext cx="7012370" cy="538200"/>
        </a:xfrm>
        <a:prstGeom prst="roundRect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 dirty="0"/>
            <a:t>Feature-based Methods: </a:t>
          </a:r>
          <a:endParaRPr lang="en-US" sz="2300" kern="1200" dirty="0"/>
        </a:p>
      </dsp:txBody>
      <dsp:txXfrm>
        <a:off x="26273" y="2371539"/>
        <a:ext cx="6959824" cy="485654"/>
      </dsp:txXfrm>
    </dsp:sp>
    <dsp:sp modelId="{A04CD2F3-67FE-47F6-A184-4E3C6EB6EC9E}">
      <dsp:nvSpPr>
        <dsp:cNvPr id="0" name=""/>
        <dsp:cNvSpPr/>
      </dsp:nvSpPr>
      <dsp:spPr>
        <a:xfrm>
          <a:off x="0" y="2883466"/>
          <a:ext cx="7012370" cy="219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/>
            <a:t>Extract distinctive features </a:t>
          </a:r>
          <a:r>
            <a:rPr lang="en-US" sz="1800" kern="1200" dirty="0"/>
            <a:t>to be matched between the images to estimate the geometric transformation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Features to be matched must be identified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An </a:t>
          </a:r>
          <a:r>
            <a:rPr lang="en-US" sz="1800" i="1" kern="1200" dirty="0"/>
            <a:t>optimization function </a:t>
          </a:r>
          <a:r>
            <a:rPr lang="en-US" sz="1800" kern="1200" dirty="0"/>
            <a:t>is used to estimate the geometric transformation required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Feature extraction either manually (</a:t>
          </a:r>
          <a:r>
            <a:rPr lang="en-US" sz="1800" i="1" kern="1200" dirty="0"/>
            <a:t>control points selection</a:t>
          </a:r>
          <a:r>
            <a:rPr lang="en-US" sz="1800" kern="1200" dirty="0"/>
            <a:t>) or by means of a </a:t>
          </a:r>
          <a:r>
            <a:rPr lang="en-US" sz="1800" i="1" kern="1200" dirty="0"/>
            <a:t>machine learning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Optimization the same as in direct methods</a:t>
          </a:r>
        </a:p>
      </dsp:txBody>
      <dsp:txXfrm>
        <a:off x="0" y="2883466"/>
        <a:ext cx="7012370" cy="2190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8AAC1-CB16-4370-AF8C-048F47DD4F10}">
      <dsp:nvSpPr>
        <dsp:cNvPr id="0" name=""/>
        <dsp:cNvSpPr/>
      </dsp:nvSpPr>
      <dsp:spPr>
        <a:xfrm>
          <a:off x="0" y="0"/>
          <a:ext cx="2625532" cy="7265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Read properties from image data</a:t>
          </a:r>
          <a:endParaRPr lang="en-US" sz="1400" kern="1200" dirty="0"/>
        </a:p>
      </dsp:txBody>
      <dsp:txXfrm>
        <a:off x="21281" y="21281"/>
        <a:ext cx="1756479" cy="684022"/>
      </dsp:txXfrm>
    </dsp:sp>
    <dsp:sp modelId="{BCB94449-869A-486E-BAB1-E0D87DDD318E}">
      <dsp:nvSpPr>
        <dsp:cNvPr id="0" name=""/>
        <dsp:cNvSpPr/>
      </dsp:nvSpPr>
      <dsp:spPr>
        <a:xfrm>
          <a:off x="196062" y="827499"/>
          <a:ext cx="2625532" cy="7265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For each angle read B-scan into a volume</a:t>
          </a:r>
          <a:endParaRPr lang="en-US" sz="1400" kern="1200" dirty="0"/>
        </a:p>
      </dsp:txBody>
      <dsp:txXfrm>
        <a:off x="217343" y="848780"/>
        <a:ext cx="1914627" cy="684022"/>
      </dsp:txXfrm>
    </dsp:sp>
    <dsp:sp modelId="{9FDDD280-358D-4169-A7FD-140FCDAD973E}">
      <dsp:nvSpPr>
        <dsp:cNvPr id="0" name=""/>
        <dsp:cNvSpPr/>
      </dsp:nvSpPr>
      <dsp:spPr>
        <a:xfrm>
          <a:off x="392124" y="1654998"/>
          <a:ext cx="2625532" cy="7265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For each pixel compute values for interpolation</a:t>
          </a:r>
          <a:endParaRPr lang="en-US" sz="1400" kern="1200" dirty="0"/>
        </a:p>
      </dsp:txBody>
      <dsp:txXfrm>
        <a:off x="413405" y="1676279"/>
        <a:ext cx="1914627" cy="684022"/>
      </dsp:txXfrm>
    </dsp:sp>
    <dsp:sp modelId="{62FAEBC1-3715-4B62-8916-0AC49E6CD6B1}">
      <dsp:nvSpPr>
        <dsp:cNvPr id="0" name=""/>
        <dsp:cNvSpPr/>
      </dsp:nvSpPr>
      <dsp:spPr>
        <a:xfrm>
          <a:off x="588187" y="2482497"/>
          <a:ext cx="2625532" cy="7265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Compute interpolation along height of tooth</a:t>
          </a:r>
          <a:endParaRPr lang="en-US" sz="1400" kern="1200" dirty="0"/>
        </a:p>
      </dsp:txBody>
      <dsp:txXfrm>
        <a:off x="609468" y="2503778"/>
        <a:ext cx="1914627" cy="684022"/>
      </dsp:txXfrm>
    </dsp:sp>
    <dsp:sp modelId="{1A17DCD1-E385-4856-8281-5130887AC89A}">
      <dsp:nvSpPr>
        <dsp:cNvPr id="0" name=""/>
        <dsp:cNvSpPr/>
      </dsp:nvSpPr>
      <dsp:spPr>
        <a:xfrm>
          <a:off x="784249" y="3309997"/>
          <a:ext cx="2625532" cy="7265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Save reconstructed volume</a:t>
          </a:r>
          <a:endParaRPr lang="en-US" sz="1400" kern="1200" dirty="0"/>
        </a:p>
      </dsp:txBody>
      <dsp:txXfrm>
        <a:off x="805530" y="3331278"/>
        <a:ext cx="1914627" cy="684022"/>
      </dsp:txXfrm>
    </dsp:sp>
    <dsp:sp modelId="{B38C7992-0B65-4441-8E70-B6BB5AA486C9}">
      <dsp:nvSpPr>
        <dsp:cNvPr id="0" name=""/>
        <dsp:cNvSpPr/>
      </dsp:nvSpPr>
      <dsp:spPr>
        <a:xfrm>
          <a:off x="2153252" y="530810"/>
          <a:ext cx="472280" cy="47228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2259515" y="530810"/>
        <a:ext cx="259754" cy="355391"/>
      </dsp:txXfrm>
    </dsp:sp>
    <dsp:sp modelId="{48BDCBE1-4C19-4A89-97BA-629F6770AFCE}">
      <dsp:nvSpPr>
        <dsp:cNvPr id="0" name=""/>
        <dsp:cNvSpPr/>
      </dsp:nvSpPr>
      <dsp:spPr>
        <a:xfrm>
          <a:off x="2349314" y="1358309"/>
          <a:ext cx="472280" cy="47228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2455577" y="1358309"/>
        <a:ext cx="259754" cy="355391"/>
      </dsp:txXfrm>
    </dsp:sp>
    <dsp:sp modelId="{21AD6D65-F50E-4558-A5DA-F76624E5006E}">
      <dsp:nvSpPr>
        <dsp:cNvPr id="0" name=""/>
        <dsp:cNvSpPr/>
      </dsp:nvSpPr>
      <dsp:spPr>
        <a:xfrm>
          <a:off x="2545376" y="2173699"/>
          <a:ext cx="472280" cy="47228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2651639" y="2173699"/>
        <a:ext cx="259754" cy="355391"/>
      </dsp:txXfrm>
    </dsp:sp>
    <dsp:sp modelId="{99C06E60-DF5A-4B49-933E-659F9A5DA8C0}">
      <dsp:nvSpPr>
        <dsp:cNvPr id="0" name=""/>
        <dsp:cNvSpPr/>
      </dsp:nvSpPr>
      <dsp:spPr>
        <a:xfrm>
          <a:off x="2741439" y="3009271"/>
          <a:ext cx="472280" cy="47228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2847702" y="3009271"/>
        <a:ext cx="259754" cy="3553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8668D-B171-49BB-89DF-DC64A43A3331}">
      <dsp:nvSpPr>
        <dsp:cNvPr id="0" name=""/>
        <dsp:cNvSpPr/>
      </dsp:nvSpPr>
      <dsp:spPr>
        <a:xfrm>
          <a:off x="0" y="2390797"/>
          <a:ext cx="2726531" cy="15686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11" tIns="163576" rIns="193911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Apply image registration technique</a:t>
          </a:r>
          <a:endParaRPr lang="en-US" sz="2300" kern="1200" dirty="0"/>
        </a:p>
      </dsp:txBody>
      <dsp:txXfrm>
        <a:off x="0" y="2390797"/>
        <a:ext cx="2726531" cy="1568621"/>
      </dsp:txXfrm>
    </dsp:sp>
    <dsp:sp modelId="{2A25273A-A016-4AFA-99CE-44D97F8BD39F}">
      <dsp:nvSpPr>
        <dsp:cNvPr id="0" name=""/>
        <dsp:cNvSpPr/>
      </dsp:nvSpPr>
      <dsp:spPr>
        <a:xfrm>
          <a:off x="2726531" y="2390797"/>
          <a:ext cx="8179593" cy="156862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921" tIns="203200" rIns="16592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Pre-processing the image was still crucial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Still easy for the algorithm to find a bad minimum cost if allowed to rotate the image freely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Automatic registration was applied to fine-tune the alignment results </a:t>
          </a:r>
        </a:p>
      </dsp:txBody>
      <dsp:txXfrm>
        <a:off x="2726531" y="2390797"/>
        <a:ext cx="8179593" cy="1568621"/>
      </dsp:txXfrm>
    </dsp:sp>
    <dsp:sp modelId="{807F6FA4-C07B-47C0-92A1-EAAE6ABF3A4B}">
      <dsp:nvSpPr>
        <dsp:cNvPr id="0" name=""/>
        <dsp:cNvSpPr/>
      </dsp:nvSpPr>
      <dsp:spPr>
        <a:xfrm rot="10800000">
          <a:off x="0" y="1786"/>
          <a:ext cx="2726531" cy="241254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11" tIns="163576" rIns="193911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These images were more similar to the preliminary ones</a:t>
          </a:r>
        </a:p>
      </dsp:txBody>
      <dsp:txXfrm rot="-10800000">
        <a:off x="0" y="1786"/>
        <a:ext cx="2726531" cy="1568151"/>
      </dsp:txXfrm>
    </dsp:sp>
    <dsp:sp modelId="{4B0B7EBF-215E-4AC4-B1C1-816B73629425}">
      <dsp:nvSpPr>
        <dsp:cNvPr id="0" name=""/>
        <dsp:cNvSpPr/>
      </dsp:nvSpPr>
      <dsp:spPr>
        <a:xfrm>
          <a:off x="2726531" y="1786"/>
          <a:ext cx="8179593" cy="156815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921" tIns="203200" rIns="165921" bIns="203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Captured rotating the stage at ±40° from each face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/>
            <a:t>	i.e. 45, 90, 135 degrees and 225, 270, 315 degrees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Provided a stable reference for the initial alignment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Images have more overlap than preliminary ones</a:t>
          </a:r>
        </a:p>
      </dsp:txBody>
      <dsp:txXfrm>
        <a:off x="2726531" y="1786"/>
        <a:ext cx="8179593" cy="15681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B69FA-8F44-4C7B-B38D-305FC0564D6C}">
      <dsp:nvSpPr>
        <dsp:cNvPr id="0" name=""/>
        <dsp:cNvSpPr/>
      </dsp:nvSpPr>
      <dsp:spPr>
        <a:xfrm rot="5400000">
          <a:off x="3183324" y="128886"/>
          <a:ext cx="1982863" cy="17250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Theta-stack</a:t>
          </a:r>
        </a:p>
      </dsp:txBody>
      <dsp:txXfrm rot="-5400000">
        <a:off x="3581036" y="308996"/>
        <a:ext cx="1187438" cy="1364871"/>
      </dsp:txXfrm>
    </dsp:sp>
    <dsp:sp modelId="{F9521D22-8BCD-42CD-B8C8-94D61B99F411}">
      <dsp:nvSpPr>
        <dsp:cNvPr id="0" name=""/>
        <dsp:cNvSpPr/>
      </dsp:nvSpPr>
      <dsp:spPr>
        <a:xfrm>
          <a:off x="5063515" y="94841"/>
          <a:ext cx="2364966" cy="149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Limited scanned area.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Huge limitation for any clinical application.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Parts not imaged cannot be reconstructed since no information exists.</a:t>
          </a:r>
        </a:p>
      </dsp:txBody>
      <dsp:txXfrm>
        <a:off x="5063515" y="94841"/>
        <a:ext cx="2364966" cy="1496093"/>
      </dsp:txXfrm>
    </dsp:sp>
    <dsp:sp modelId="{B8A27DCA-58B0-4520-8A9B-EA015932AC15}">
      <dsp:nvSpPr>
        <dsp:cNvPr id="0" name=""/>
        <dsp:cNvSpPr/>
      </dsp:nvSpPr>
      <dsp:spPr>
        <a:xfrm rot="5400000">
          <a:off x="1320226" y="128886"/>
          <a:ext cx="1982863" cy="1725090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 rot="-5400000">
        <a:off x="1717938" y="308996"/>
        <a:ext cx="1187438" cy="1364871"/>
      </dsp:txXfrm>
    </dsp:sp>
    <dsp:sp modelId="{8A69B337-2F0F-48A0-95B7-29517083BB13}">
      <dsp:nvSpPr>
        <dsp:cNvPr id="0" name=""/>
        <dsp:cNvSpPr/>
      </dsp:nvSpPr>
      <dsp:spPr>
        <a:xfrm rot="5400000">
          <a:off x="2265614" y="1829180"/>
          <a:ext cx="1982863" cy="17250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Y-stack</a:t>
          </a:r>
        </a:p>
      </dsp:txBody>
      <dsp:txXfrm rot="-5400000">
        <a:off x="2663326" y="2009290"/>
        <a:ext cx="1187438" cy="1364871"/>
      </dsp:txXfrm>
    </dsp:sp>
    <dsp:sp modelId="{CF6C0C06-BC0B-4538-9405-6747183C9EDB}">
      <dsp:nvSpPr>
        <dsp:cNvPr id="0" name=""/>
        <dsp:cNvSpPr/>
      </dsp:nvSpPr>
      <dsp:spPr>
        <a:xfrm>
          <a:off x="51734" y="2096858"/>
          <a:ext cx="2293645" cy="1189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Better coverage of the tooth surface.</a:t>
          </a: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Single image can show most of the proximal side of a tooth (depending on angle, shape and distance between teeth).</a:t>
          </a:r>
        </a:p>
      </dsp:txBody>
      <dsp:txXfrm>
        <a:off x="51734" y="2096858"/>
        <a:ext cx="2293645" cy="1189717"/>
      </dsp:txXfrm>
    </dsp:sp>
    <dsp:sp modelId="{66D0D47D-0451-4BEA-B31C-612D1654B98C}">
      <dsp:nvSpPr>
        <dsp:cNvPr id="0" name=""/>
        <dsp:cNvSpPr/>
      </dsp:nvSpPr>
      <dsp:spPr>
        <a:xfrm rot="5400000">
          <a:off x="4130212" y="1813753"/>
          <a:ext cx="1982863" cy="1725090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2"/>
          <a:srcRect/>
          <a:stretch>
            <a:fillRect l="-5000" r="-5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 rot="-5400000">
        <a:off x="4527924" y="1993863"/>
        <a:ext cx="1187438" cy="1364871"/>
      </dsp:txXfrm>
    </dsp:sp>
    <dsp:sp modelId="{3F80A9DD-D61E-46E7-A69F-67F4B70418DF}">
      <dsp:nvSpPr>
        <dsp:cNvPr id="0" name=""/>
        <dsp:cNvSpPr/>
      </dsp:nvSpPr>
      <dsp:spPr>
        <a:xfrm rot="5400000">
          <a:off x="3240392" y="3498621"/>
          <a:ext cx="1982863" cy="17250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Registration</a:t>
          </a:r>
        </a:p>
      </dsp:txBody>
      <dsp:txXfrm rot="-5400000">
        <a:off x="3638104" y="3678731"/>
        <a:ext cx="1187438" cy="1364871"/>
      </dsp:txXfrm>
    </dsp:sp>
    <dsp:sp modelId="{5C27071E-2A98-4406-A370-65C6482E8ECD}">
      <dsp:nvSpPr>
        <dsp:cNvPr id="0" name=""/>
        <dsp:cNvSpPr/>
      </dsp:nvSpPr>
      <dsp:spPr>
        <a:xfrm>
          <a:off x="5070519" y="3764494"/>
          <a:ext cx="2212875" cy="1189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algorithm could register teeth images without significant pre-processing.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Image registration remains crucial to any clinical applications</a:t>
          </a:r>
        </a:p>
      </dsp:txBody>
      <dsp:txXfrm>
        <a:off x="5070519" y="3764494"/>
        <a:ext cx="2212875" cy="1189717"/>
      </dsp:txXfrm>
    </dsp:sp>
    <dsp:sp modelId="{62D7FD4E-B7AB-4DB2-9974-02A07EF93614}">
      <dsp:nvSpPr>
        <dsp:cNvPr id="0" name=""/>
        <dsp:cNvSpPr/>
      </dsp:nvSpPr>
      <dsp:spPr>
        <a:xfrm rot="5400000">
          <a:off x="1326869" y="3498621"/>
          <a:ext cx="1982863" cy="1725090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rcRect/>
          <a:stretch>
            <a:fillRect l="-10000" r="-10000"/>
          </a:stretch>
        </a:blip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 rot="-5400000">
        <a:off x="1724581" y="3678731"/>
        <a:ext cx="1187438" cy="1364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76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58469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736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697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9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4318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230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2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4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759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5/8/2019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4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280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C7AA7E-81E8-4755-AC3D-2CE40312D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188C2F-B457-4F86-B4B4-79703666D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956FD-3E35-4658-9C8B-3A48FD2DB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19" y="457200"/>
            <a:ext cx="9961047" cy="36780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87791-C00F-46A9-9210-8E684AAE5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5278" y="668740"/>
            <a:ext cx="7574507" cy="3330055"/>
          </a:xfrm>
        </p:spPr>
        <p:txBody>
          <a:bodyPr anchor="t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Image Reconstruction from multiple OCT Partial Images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BC678D-D15E-4FC5-8CBF-5308E841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352" y="4244454"/>
            <a:ext cx="9961115" cy="207248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275DD-A42F-40D4-B5FC-8CAC2CA92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5278" y="4462818"/>
            <a:ext cx="7574507" cy="16409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cap="none" dirty="0">
                <a:solidFill>
                  <a:schemeClr val="accent4">
                    <a:lumMod val="50000"/>
                  </a:schemeClr>
                </a:solidFill>
              </a:rPr>
              <a:t>by</a:t>
            </a:r>
            <a:r>
              <a:rPr lang="en-GB" sz="2800" dirty="0">
                <a:solidFill>
                  <a:schemeClr val="accent4">
                    <a:lumMod val="50000"/>
                  </a:schemeClr>
                </a:solidFill>
              </a:rPr>
              <a:t> Astrid Florio</a:t>
            </a:r>
          </a:p>
          <a:p>
            <a:pPr>
              <a:lnSpc>
                <a:spcPct val="90000"/>
              </a:lnSpc>
            </a:pPr>
            <a:r>
              <a:rPr lang="en-GB" sz="2000" dirty="0">
                <a:solidFill>
                  <a:schemeClr val="accent4">
                    <a:lumMod val="50000"/>
                  </a:schemeClr>
                </a:solidFill>
              </a:rPr>
              <a:t>Supervisors: Dr Robert Donnan | Dr Pete Tomlins (SMD)</a:t>
            </a:r>
          </a:p>
        </p:txBody>
      </p:sp>
    </p:spTree>
    <p:extLst>
      <p:ext uri="{BB962C8B-B14F-4D97-AF65-F5344CB8AC3E}">
        <p14:creationId xmlns:p14="http://schemas.microsoft.com/office/powerpoint/2010/main" val="66228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A1EB241-0852-428A-8A50-67737CA93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23EDC2-E1E5-4C5D-9C74-714516AF5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781548-0E4F-4401-A909-82EDF50DB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1FDE54-4204-4D08-A7FE-3ADFDAE64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C1F6B00-30FF-455F-8A86-682BDAB0E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1E8E6-AA1F-4231-B807-0A5C932E6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2D005-20F4-43B7-851E-A707100D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82054"/>
            <a:ext cx="3421229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Preliminary Images (2)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FCC74-3F51-4200-9435-C5EC75D0C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1192" y="1939733"/>
            <a:ext cx="3415633" cy="431718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Applying the same transformations, then using automatic registration </a:t>
            </a:r>
          </a:p>
          <a:p>
            <a:r>
              <a:rPr lang="en-US" dirty="0">
                <a:solidFill>
                  <a:schemeClr val="bg1"/>
                </a:solidFill>
              </a:rPr>
              <a:t>The only type of registration yielding good results was using </a:t>
            </a:r>
            <a:r>
              <a:rPr lang="en-US" i="1" dirty="0">
                <a:solidFill>
                  <a:schemeClr val="bg1"/>
                </a:solidFill>
              </a:rPr>
              <a:t>‘translation’ </a:t>
            </a:r>
            <a:r>
              <a:rPr lang="en-US" dirty="0">
                <a:solidFill>
                  <a:schemeClr val="bg1"/>
                </a:solidFill>
              </a:rPr>
              <a:t>as the only possible </a:t>
            </a: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i="1" dirty="0">
                <a:solidFill>
                  <a:schemeClr val="bg1"/>
                </a:solidFill>
              </a:rPr>
              <a:t>‘rigid’ </a:t>
            </a:r>
            <a:r>
              <a:rPr lang="en-US" dirty="0">
                <a:solidFill>
                  <a:schemeClr val="bg1"/>
                </a:solidFill>
              </a:rPr>
              <a:t>transformation, was only successful when the rotation transformation was performed in the first step.</a:t>
            </a:r>
          </a:p>
          <a:p>
            <a:r>
              <a:rPr lang="en-US" dirty="0">
                <a:solidFill>
                  <a:schemeClr val="bg1"/>
                </a:solidFill>
              </a:rPr>
              <a:t>Other types of transformation were not useful as they allowed the algorithm to reach a minimum cost too easily by misaligning the images.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E5553E-537C-4A0E-9B0C-913972615D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820" b="5820"/>
          <a:stretch/>
        </p:blipFill>
        <p:spPr>
          <a:xfrm>
            <a:off x="4574838" y="2144632"/>
            <a:ext cx="3024390" cy="2749708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4F07795-1088-4309-A6AB-F9D2876DE7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2644" b="2644"/>
          <a:stretch/>
        </p:blipFill>
        <p:spPr>
          <a:xfrm>
            <a:off x="8373722" y="2140903"/>
            <a:ext cx="3033384" cy="274970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2AAD8A7-0F68-4CE2-8E37-98629D1C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DFDF5BA-2109-45EC-AA28-9585297F9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3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A1EB241-0852-428A-8A50-67737CA93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23EDC2-E1E5-4C5D-9C74-714516AF5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781548-0E4F-4401-A909-82EDF50DB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FDE54-4204-4D08-A7FE-3ADFDAE64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C1F6B00-30FF-455F-8A86-682BDAB0E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1E8E6-AA1F-4231-B807-0A5C932E6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5"/>
            <a:ext cx="3707477" cy="57626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F6E0D-32AA-436A-B2B6-0AEC8B8E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82054"/>
            <a:ext cx="3421229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Captured Images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A22EBB-03A5-4D2A-9320-FF6C133F12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939733"/>
            <a:ext cx="3415633" cy="4317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i="1" dirty="0">
                <a:solidFill>
                  <a:schemeClr val="bg1"/>
                </a:solidFill>
              </a:rPr>
              <a:t>theta-stack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360° image of a tooth consisting of a single B-scan taken at every degree interval rotating the tooth around its height (x-axis) </a:t>
            </a: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i="1" dirty="0">
                <a:solidFill>
                  <a:schemeClr val="bg1"/>
                </a:solidFill>
              </a:rPr>
              <a:t>y-stack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i="1" dirty="0">
                <a:solidFill>
                  <a:schemeClr val="bg1"/>
                </a:solidFill>
              </a:rPr>
              <a:t>flat </a:t>
            </a:r>
            <a:r>
              <a:rPr lang="en-US" dirty="0">
                <a:solidFill>
                  <a:schemeClr val="bg1"/>
                </a:solidFill>
              </a:rPr>
              <a:t>image at a fixed angle with multiple B-scans taken along the width of the tooth (y-axis)</a:t>
            </a:r>
          </a:p>
        </p:txBody>
      </p:sp>
      <p:pic>
        <p:nvPicPr>
          <p:cNvPr id="9" name="Content Placeholder 16">
            <a:extLst>
              <a:ext uri="{FF2B5EF4-FFF2-40B4-BE49-F238E27FC236}">
                <a16:creationId xmlns:a16="http://schemas.microsoft.com/office/drawing/2014/main" id="{92048568-89B3-4F86-A064-1F34FBD8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838" y="1978457"/>
            <a:ext cx="3024390" cy="3082058"/>
          </a:xfrm>
          <a:prstGeom prst="rect">
            <a:avLst/>
          </a:prstGeom>
        </p:spPr>
      </p:pic>
      <p:pic>
        <p:nvPicPr>
          <p:cNvPr id="6" name="Content Placeholder 17">
            <a:extLst>
              <a:ext uri="{FF2B5EF4-FFF2-40B4-BE49-F238E27FC236}">
                <a16:creationId xmlns:a16="http://schemas.microsoft.com/office/drawing/2014/main" id="{6B608EE6-324A-43D0-A098-8DDAB31629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67531" y="2009276"/>
            <a:ext cx="3033384" cy="30204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2AAD8A7-0F68-4CE2-8E37-98629D1C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8134" y="638173"/>
            <a:ext cx="3686129" cy="57551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FDF5BA-2109-45EC-AA28-9585297F9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0180" y="638174"/>
            <a:ext cx="3680469" cy="575516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1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5EBE2-8009-4ED8-B66B-780C912A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GB" sz="2600" dirty="0"/>
              <a:t>theta-Stack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90B15-BB9B-4C3C-A8B1-410F86B7D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7"/>
          <a:stretch/>
        </p:blipFill>
        <p:spPr>
          <a:xfrm>
            <a:off x="4982486" y="702156"/>
            <a:ext cx="6608259" cy="6042655"/>
          </a:xfrm>
          <a:prstGeom prst="rect">
            <a:avLst/>
          </a:pr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34E7568-A377-4F9C-A1EC-66F361860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66489"/>
              </p:ext>
            </p:extLst>
          </p:nvPr>
        </p:nvGraphicFramePr>
        <p:xfrm>
          <a:off x="601255" y="1964168"/>
          <a:ext cx="3409782" cy="4036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544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7E41F215-A24D-4778-A2F1-3A1D77095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FE39CD0-B40F-4985-A520-E2EF31378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708F0-BC5B-4FC5-8C42-2753668D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71" y="1662218"/>
            <a:ext cx="3432484" cy="208586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Theta-stack (2)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DE83C82-B5DD-4E41-8ECC-99102E6C6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EDE963-692D-405B-9C98-AD07AA303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48719" y="826952"/>
            <a:ext cx="2462922" cy="2454873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4999EF5-DA63-41E9-B393-9D788E77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C43151-4145-419B-9872-2FD15A474C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488311" y="792706"/>
            <a:ext cx="2797926" cy="2585583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DDE9C1F-CF8F-4D0E-859B-F6647422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Content Placeholder 13">
            <a:extLst>
              <a:ext uri="{FF2B5EF4-FFF2-40B4-BE49-F238E27FC236}">
                <a16:creationId xmlns:a16="http://schemas.microsoft.com/office/drawing/2014/main" id="{7AF421A5-7DBF-4CE8-8209-7EC0178A5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719" y="3749260"/>
            <a:ext cx="2472159" cy="2464081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67B322C8-B08B-4D45-8355-8F6746140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Content Placeholder 8">
            <a:extLst>
              <a:ext uri="{FF2B5EF4-FFF2-40B4-BE49-F238E27FC236}">
                <a16:creationId xmlns:a16="http://schemas.microsoft.com/office/drawing/2014/main" id="{94DBD952-4E6B-4E66-A7DB-6FA0264D0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245" y="3691852"/>
            <a:ext cx="2797926" cy="259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5EBE2-8009-4ED8-B66B-780C912A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solidFill>
                  <a:srgbClr val="FFFEFF"/>
                </a:solidFill>
              </a:rPr>
              <a:t>Y-Stack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F3D59A-3353-4C0C-8E87-B0782AFE7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613209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411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52E949-8C4B-400D-86F5-BC17BB392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F32A9A-DB0A-486D-AB9B-38C96D78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C37282-6825-4315-97BC-FBF347BC0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153A912-83A9-46BB-A233-6A4703520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CFB7F65-9106-4CAB-B5F1-B6B1476E7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996FEB-A7FD-41B5-AC7B-E2ED8B76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3AC5DB-7693-457F-ACCC-7E0B50B9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9DE51B-4C99-46DA-BAA8-AFBACAA9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96A87B-A6AF-49F9-A35C-DBCD3293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41075"/>
            <a:ext cx="11296733" cy="21910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791E8-10E4-4665-B8E9-22A764D57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6445"/>
            <a:ext cx="10993549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y-stack (2)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201528-934A-4E31-9322-D8E26F50FC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974" t="-400" r="10334" b="400"/>
          <a:stretch/>
        </p:blipFill>
        <p:spPr>
          <a:xfrm>
            <a:off x="566335" y="2921051"/>
            <a:ext cx="3471688" cy="346590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440B33-19A4-4D5F-BAFA-E990AE6987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38709" y="2907600"/>
            <a:ext cx="3471688" cy="346590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53772E8-D85E-4115-9C77-BBB20EF2E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486" y="2924635"/>
            <a:ext cx="3448600" cy="34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79B6B-2208-4D45-9052-7AC0B19FE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7630" y="889614"/>
            <a:ext cx="3832353" cy="2667618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EFF"/>
                </a:solidFill>
              </a:rPr>
              <a:t>Conclusions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2646AB5-3862-45BF-8B88-1B070D5FA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785650"/>
              </p:ext>
            </p:extLst>
          </p:nvPr>
        </p:nvGraphicFramePr>
        <p:xfrm>
          <a:off x="382018" y="1037967"/>
          <a:ext cx="7428482" cy="5352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raphic 12" descr="Head with Gears">
            <a:extLst>
              <a:ext uri="{FF2B5EF4-FFF2-40B4-BE49-F238E27FC236}">
                <a16:creationId xmlns:a16="http://schemas.microsoft.com/office/drawing/2014/main" id="{E3D954D9-783E-4D8F-96D1-009A4EF5EB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0131" y="3160346"/>
            <a:ext cx="3697654" cy="36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0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CC2B463-6BD5-411E-A3CA-67A9FE003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3E6F24-3E64-4893-9F13-7BEE01C8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B7B28-5AE8-47F4-98C6-F26AB769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Future Works</a:t>
            </a:r>
          </a:p>
        </p:txBody>
      </p:sp>
      <p:pic>
        <p:nvPicPr>
          <p:cNvPr id="27" name="Graphic 6" descr="Lightbulb">
            <a:extLst>
              <a:ext uri="{FF2B5EF4-FFF2-40B4-BE49-F238E27FC236}">
                <a16:creationId xmlns:a16="http://schemas.microsoft.com/office/drawing/2014/main" id="{A213E23C-3EA7-42E0-A070-7F4A34D42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166" y="2217610"/>
            <a:ext cx="2716911" cy="271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5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5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F8314-F45F-4F06-80FA-4CD51009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A8D72B4-67AE-425A-9D33-5FDD465E1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7" r="384" b="807"/>
          <a:stretch/>
        </p:blipFill>
        <p:spPr>
          <a:xfrm>
            <a:off x="578381" y="2436438"/>
            <a:ext cx="5140941" cy="35337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0C343-F512-4CBF-9CB9-ACD88DA1A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0921" y="1406158"/>
            <a:ext cx="5275001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 algn="l"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Most dental imaging techniques involve </a:t>
            </a:r>
            <a:r>
              <a:rPr lang="en-US" sz="1600" b="1" dirty="0">
                <a:solidFill>
                  <a:schemeClr val="tx2"/>
                </a:solidFill>
              </a:rPr>
              <a:t>ionizing radiation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</a:p>
          <a:p>
            <a:pPr indent="-182880" algn="l"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2"/>
                </a:solidFill>
              </a:rPr>
              <a:t>Non invasive techniques cannot currently be used to observe tooth decay in-between teeth.</a:t>
            </a:r>
          </a:p>
          <a:p>
            <a:pPr indent="-182880" algn="l">
              <a:buFont typeface="Wingdings 2" panose="05020102010507070707" pitchFamily="18" charset="2"/>
              <a:buChar char=""/>
            </a:pPr>
            <a:r>
              <a:rPr lang="en-US" sz="1600" b="1" dirty="0">
                <a:solidFill>
                  <a:schemeClr val="tx2"/>
                </a:solidFill>
              </a:rPr>
              <a:t>Optical coherence tomography </a:t>
            </a:r>
            <a:r>
              <a:rPr lang="en-US" sz="1600" dirty="0">
                <a:solidFill>
                  <a:schemeClr val="tx2"/>
                </a:solidFill>
              </a:rPr>
              <a:t>(</a:t>
            </a:r>
            <a:r>
              <a:rPr lang="en-US" sz="1600" b="1" dirty="0">
                <a:solidFill>
                  <a:schemeClr val="tx2"/>
                </a:solidFill>
              </a:rPr>
              <a:t>OCT</a:t>
            </a:r>
            <a:r>
              <a:rPr lang="en-US" sz="1600" dirty="0">
                <a:solidFill>
                  <a:schemeClr val="tx2"/>
                </a:solidFill>
              </a:rPr>
              <a:t>) is a </a:t>
            </a:r>
            <a:r>
              <a:rPr lang="en-US" sz="1600" i="1" dirty="0">
                <a:solidFill>
                  <a:schemeClr val="tx2"/>
                </a:solidFill>
              </a:rPr>
              <a:t>cost-effective</a:t>
            </a:r>
            <a:r>
              <a:rPr lang="en-US" sz="1600" dirty="0">
                <a:solidFill>
                  <a:schemeClr val="tx2"/>
                </a:solidFill>
              </a:rPr>
              <a:t> imaging technique. </a:t>
            </a:r>
          </a:p>
          <a:p>
            <a:pPr marL="38862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</a:rPr>
              <a:t>However, it cannot penetrate the tooth fully and therefore can only image the surface.</a:t>
            </a:r>
          </a:p>
          <a:p>
            <a:pPr marL="388620" indent="-2857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2"/>
                </a:solidFill>
              </a:rPr>
              <a:t>OCT is generally considered unsuitable if the area cannot be accessed directly.</a:t>
            </a:r>
          </a:p>
        </p:txBody>
      </p:sp>
    </p:spTree>
    <p:extLst>
      <p:ext uri="{BB962C8B-B14F-4D97-AF65-F5344CB8AC3E}">
        <p14:creationId xmlns:p14="http://schemas.microsoft.com/office/powerpoint/2010/main" val="265497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BB4C527F-AA88-4BD2-819A-06921EEB4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1363"/>
            <a:ext cx="12191999" cy="6256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BF1BEFAC-BF22-4CF8-9B60-C1CACA905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79B6B-2208-4D45-9052-7AC0B19FE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54091" cy="4709131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EFF"/>
                </a:solidFill>
              </a:rPr>
              <a:t>Aims and Objectives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2646AB5-3862-45BF-8B88-1B070D5FA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292973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87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C65FAA62-0644-4EAD-BB5F-735E4F57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6" y="1620426"/>
            <a:ext cx="6518800" cy="391127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D003F-BD0F-416A-9D8F-D27BB7F7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dirty="0">
                <a:solidFill>
                  <a:srgbClr val="FFFFFF"/>
                </a:solidFill>
              </a:rPr>
              <a:t>Spectral-Domain OCT</a:t>
            </a:r>
          </a:p>
        </p:txBody>
      </p:sp>
    </p:spTree>
    <p:extLst>
      <p:ext uri="{BB962C8B-B14F-4D97-AF65-F5344CB8AC3E}">
        <p14:creationId xmlns:p14="http://schemas.microsoft.com/office/powerpoint/2010/main" val="119439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CC5CB-5C4B-43D4-99E6-DEF4082B7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OCT Image Capture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FB1B2055-87AC-4EBC-8B38-8A9125A7D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255" y="1964168"/>
            <a:ext cx="3409782" cy="403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set of consecutive A-scans where the sample beam is moved across the sample</a:t>
            </a:r>
          </a:p>
          <a:p>
            <a:r>
              <a:rPr lang="en-US" dirty="0">
                <a:solidFill>
                  <a:schemeClr val="bg1"/>
                </a:solidFill>
              </a:rPr>
              <a:t>Multiple A-scans form a </a:t>
            </a:r>
            <a:r>
              <a:rPr lang="en-US" b="1" dirty="0">
                <a:solidFill>
                  <a:schemeClr val="bg1"/>
                </a:solidFill>
              </a:rPr>
              <a:t>B-scan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2" name="Content Placeholder 3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78305C3-489D-4791-A169-ED46490BC4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91522" y="1443695"/>
            <a:ext cx="6489819" cy="399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2359-EA87-4BDA-8158-4C6EBF0E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Dental imaging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9A491-EE74-4CAC-B107-0AAD0AAFA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X-Ray</a:t>
            </a:r>
          </a:p>
        </p:txBody>
      </p:sp>
      <p:pic>
        <p:nvPicPr>
          <p:cNvPr id="9" name="Content Placeholder 8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52FC4FD0-ED0D-45C1-B4A8-9FBCAFF6FF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7543" y="2925763"/>
            <a:ext cx="4119701" cy="29352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273F6-3E99-41E4-9B48-5FC76ADDB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Transillumination </a:t>
            </a:r>
          </a:p>
        </p:txBody>
      </p:sp>
      <p:pic>
        <p:nvPicPr>
          <p:cNvPr id="10" name="Content Placeholder 9" descr="A picture containing indoor, chain&#10;&#10;Description automatically generated">
            <a:extLst>
              <a:ext uri="{FF2B5EF4-FFF2-40B4-BE49-F238E27FC236}">
                <a16:creationId xmlns:a16="http://schemas.microsoft.com/office/drawing/2014/main" id="{2C73DB39-FAE8-4CFC-B330-3BB536DF846A}"/>
              </a:ext>
            </a:extLst>
          </p:cNvPr>
          <p:cNvPicPr>
            <a:picLocks noGrp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" t="3277" r="3744" b="8633"/>
          <a:stretch/>
        </p:blipFill>
        <p:spPr>
          <a:xfrm>
            <a:off x="6854756" y="2925763"/>
            <a:ext cx="4119701" cy="29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0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D003F-BD0F-416A-9D8F-D27BB7F7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Methodology</a:t>
            </a: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66AE2FE-036E-44DB-8A9A-8E3261C9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Placeholder 16">
            <a:extLst>
              <a:ext uri="{FF2B5EF4-FFF2-40B4-BE49-F238E27FC236}">
                <a16:creationId xmlns:a16="http://schemas.microsoft.com/office/drawing/2014/main" id="{2B4A716E-2741-4D62-BF72-FC52BA1A2F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8184" b="38184"/>
          <a:stretch/>
        </p:blipFill>
        <p:spPr>
          <a:xfrm>
            <a:off x="443883" y="729300"/>
            <a:ext cx="11283519" cy="35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5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4A167-C296-4ABE-90F3-0B472C06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Preliminary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83BF9-BF9F-4D36-9FF8-C0E9610CB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255" y="1964168"/>
            <a:ext cx="3409782" cy="403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Wingdings 2" panose="05020102010507070707" pitchFamily="18" charset="2"/>
              <a:buChar char=""/>
            </a:pPr>
            <a:r>
              <a:rPr lang="en-US" sz="1800" dirty="0">
                <a:solidFill>
                  <a:schemeClr val="bg1"/>
                </a:solidFill>
              </a:rPr>
              <a:t>Some images of the tooth identified captured without the use of the rotating stage but by rotating the tooth manually. </a:t>
            </a: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1800" dirty="0">
                <a:solidFill>
                  <a:schemeClr val="bg1"/>
                </a:solidFill>
              </a:rPr>
              <a:t>Tooth presents a lesion in the proximal side which would be impossible to image directly using OCT in vivo. </a:t>
            </a:r>
          </a:p>
          <a:p>
            <a:pPr indent="-228600">
              <a:buFont typeface="Wingdings 2" panose="05020102010507070707" pitchFamily="18" charset="2"/>
              <a:buChar char=""/>
            </a:pPr>
            <a:r>
              <a:rPr lang="en-US" sz="1800" dirty="0">
                <a:solidFill>
                  <a:schemeClr val="bg1"/>
                </a:solidFill>
              </a:rPr>
              <a:t>Since the tooth had been moved manually, the images were extremely misaligned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44164-CC43-491A-99ED-4470BE4E9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" t="9024" r="44" b="-9024"/>
          <a:stretch/>
        </p:blipFill>
        <p:spPr>
          <a:xfrm>
            <a:off x="4990188" y="1111641"/>
            <a:ext cx="6092487" cy="465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9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8BCA1D-ACDF-4D63-9AA0-366C4F85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BD883-BF92-4439-93B8-F6B4F1749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Image Registration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B82E3F-D9C4-42E7-AABF-D760C2F56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45784-B126-48E6-B33B-0BEA2EBF1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AD7FED-ECA8-4F84-9067-C1B1E9610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F12F2-5059-41AC-A8BD-D5E115CD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F391703-86C8-45CD-9335-9EC04E0030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931618"/>
              </p:ext>
            </p:extLst>
          </p:nvPr>
        </p:nvGraphicFramePr>
        <p:xfrm>
          <a:off x="4546547" y="955226"/>
          <a:ext cx="7012370" cy="5214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589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656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Gill Sans MT</vt:lpstr>
      <vt:lpstr>Wingdings</vt:lpstr>
      <vt:lpstr>Wingdings 2</vt:lpstr>
      <vt:lpstr>Dividend</vt:lpstr>
      <vt:lpstr>Image Reconstruction from multiple OCT Partial Images</vt:lpstr>
      <vt:lpstr>Motivation</vt:lpstr>
      <vt:lpstr>Aims and Objectives</vt:lpstr>
      <vt:lpstr>Spectral-Domain OCT</vt:lpstr>
      <vt:lpstr>OCT Image Capture</vt:lpstr>
      <vt:lpstr>Other Dental imaging techniques</vt:lpstr>
      <vt:lpstr>Methodology</vt:lpstr>
      <vt:lpstr>Preliminary Images</vt:lpstr>
      <vt:lpstr>Image Registration</vt:lpstr>
      <vt:lpstr>Preliminary Images (2)</vt:lpstr>
      <vt:lpstr>Captured Images</vt:lpstr>
      <vt:lpstr>theta-Stack</vt:lpstr>
      <vt:lpstr>Theta-stack (2)</vt:lpstr>
      <vt:lpstr>Y-Stack</vt:lpstr>
      <vt:lpstr>y-stack (2)</vt:lpstr>
      <vt:lpstr>Conclusions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Reconstruction from multiple OCT Partial Images</dc:title>
  <dc:creator>Astrid Florio</dc:creator>
  <cp:lastModifiedBy>Astrid Florio</cp:lastModifiedBy>
  <cp:revision>2</cp:revision>
  <dcterms:created xsi:type="dcterms:W3CDTF">2019-04-26T08:39:02Z</dcterms:created>
  <dcterms:modified xsi:type="dcterms:W3CDTF">2019-05-08T13:01:43Z</dcterms:modified>
</cp:coreProperties>
</file>